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15"/>
  </p:notesMasterIdLst>
  <p:sldIdLst>
    <p:sldId id="257" r:id="rId2"/>
    <p:sldId id="270" r:id="rId3"/>
    <p:sldId id="269" r:id="rId4"/>
    <p:sldId id="281" r:id="rId5"/>
    <p:sldId id="272" r:id="rId6"/>
    <p:sldId id="273" r:id="rId7"/>
    <p:sldId id="275" r:id="rId8"/>
    <p:sldId id="276" r:id="rId9"/>
    <p:sldId id="277" r:id="rId10"/>
    <p:sldId id="278" r:id="rId11"/>
    <p:sldId id="279" r:id="rId12"/>
    <p:sldId id="285" r:id="rId13"/>
    <p:sldId id="268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4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03300"/>
    <a:srgbClr val="CC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2" autoAdjust="0"/>
  </p:normalViewPr>
  <p:slideViewPr>
    <p:cSldViewPr>
      <p:cViewPr>
        <p:scale>
          <a:sx n="107" d="100"/>
          <a:sy n="107" d="100"/>
        </p:scale>
        <p:origin x="-72" y="-90"/>
      </p:cViewPr>
      <p:guideLst>
        <p:guide orient="horz" pos="234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7DF335-375A-4BB0-9C23-875C80729D6A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2893467-0BC6-45FD-A575-A3F80FA22811}">
      <dgm:prSet phldrT="[Texto]"/>
      <dgm:spPr/>
      <dgm:t>
        <a:bodyPr/>
        <a:lstStyle/>
        <a:p>
          <a:r>
            <a:rPr lang="pt-BR" dirty="0" smtClean="0"/>
            <a:t>Transformação dos hábitos dos indivíduos</a:t>
          </a:r>
          <a:endParaRPr lang="pt-BR" dirty="0"/>
        </a:p>
      </dgm:t>
    </dgm:pt>
    <dgm:pt modelId="{DF0ADD85-3505-4702-A34D-C9ED96FDB7B7}" type="parTrans" cxnId="{3094AABB-93C3-430F-AC73-3DF176CF6C00}">
      <dgm:prSet/>
      <dgm:spPr/>
      <dgm:t>
        <a:bodyPr/>
        <a:lstStyle/>
        <a:p>
          <a:endParaRPr lang="pt-BR"/>
        </a:p>
      </dgm:t>
    </dgm:pt>
    <dgm:pt modelId="{236DE8C3-CE90-46C0-899E-970E2E5CAE2C}" type="sibTrans" cxnId="{3094AABB-93C3-430F-AC73-3DF176CF6C00}">
      <dgm:prSet/>
      <dgm:spPr/>
      <dgm:t>
        <a:bodyPr/>
        <a:lstStyle/>
        <a:p>
          <a:endParaRPr lang="pt-BR"/>
        </a:p>
      </dgm:t>
    </dgm:pt>
    <dgm:pt modelId="{0CC851E8-B24C-4C88-9315-1AD4109CE120}">
      <dgm:prSet phldrT="[Texto]"/>
      <dgm:spPr/>
      <dgm:t>
        <a:bodyPr/>
        <a:lstStyle/>
        <a:p>
          <a:r>
            <a:rPr lang="pt-BR" dirty="0" smtClean="0"/>
            <a:t>Radio web</a:t>
          </a:r>
          <a:endParaRPr lang="pt-BR" dirty="0"/>
        </a:p>
      </dgm:t>
    </dgm:pt>
    <dgm:pt modelId="{DEBFEDF5-6F85-4C66-A77C-63F074C98FE4}" type="parTrans" cxnId="{531A681D-4731-4212-A2C3-F842087E99CE}">
      <dgm:prSet/>
      <dgm:spPr/>
      <dgm:t>
        <a:bodyPr/>
        <a:lstStyle/>
        <a:p>
          <a:endParaRPr lang="pt-BR"/>
        </a:p>
      </dgm:t>
    </dgm:pt>
    <dgm:pt modelId="{7BADBDFF-70C7-49EA-9E5F-755672BA392C}" type="sibTrans" cxnId="{531A681D-4731-4212-A2C3-F842087E99CE}">
      <dgm:prSet/>
      <dgm:spPr/>
      <dgm:t>
        <a:bodyPr/>
        <a:lstStyle/>
        <a:p>
          <a:endParaRPr lang="pt-BR"/>
        </a:p>
      </dgm:t>
    </dgm:pt>
    <dgm:pt modelId="{CB0E5424-9495-4595-BE9A-600F379EE664}">
      <dgm:prSet phldrT="[Texto]"/>
      <dgm:spPr/>
      <dgm:t>
        <a:bodyPr/>
        <a:lstStyle/>
        <a:p>
          <a:r>
            <a:rPr lang="pt-BR" dirty="0" smtClean="0"/>
            <a:t>Aulas por vídeo</a:t>
          </a:r>
          <a:endParaRPr lang="pt-BR" dirty="0"/>
        </a:p>
      </dgm:t>
    </dgm:pt>
    <dgm:pt modelId="{72490068-80BA-4AA7-827E-37491E7C827C}" type="parTrans" cxnId="{3FC1D2E4-A5D4-4648-991B-66FFD30EF331}">
      <dgm:prSet/>
      <dgm:spPr/>
      <dgm:t>
        <a:bodyPr/>
        <a:lstStyle/>
        <a:p>
          <a:endParaRPr lang="pt-BR"/>
        </a:p>
      </dgm:t>
    </dgm:pt>
    <dgm:pt modelId="{AA6D2B73-0CFF-491B-9EBF-555AA20EBF22}" type="sibTrans" cxnId="{3FC1D2E4-A5D4-4648-991B-66FFD30EF331}">
      <dgm:prSet/>
      <dgm:spPr/>
      <dgm:t>
        <a:bodyPr/>
        <a:lstStyle/>
        <a:p>
          <a:endParaRPr lang="pt-BR"/>
        </a:p>
      </dgm:t>
    </dgm:pt>
    <dgm:pt modelId="{0AB09598-0C19-4B49-B171-A86AD786368E}">
      <dgm:prSet phldrT="[Texto]"/>
      <dgm:spPr/>
      <dgm:t>
        <a:bodyPr/>
        <a:lstStyle/>
        <a:p>
          <a:r>
            <a:rPr lang="pt-BR" dirty="0" smtClean="0"/>
            <a:t>Celular</a:t>
          </a:r>
          <a:endParaRPr lang="pt-BR" dirty="0"/>
        </a:p>
      </dgm:t>
    </dgm:pt>
    <dgm:pt modelId="{16077172-F6D2-4191-849C-77739FEC555C}" type="parTrans" cxnId="{0A46D7FA-3B49-4159-821C-E4EF8265F978}">
      <dgm:prSet/>
      <dgm:spPr/>
      <dgm:t>
        <a:bodyPr/>
        <a:lstStyle/>
        <a:p>
          <a:endParaRPr lang="pt-BR"/>
        </a:p>
      </dgm:t>
    </dgm:pt>
    <dgm:pt modelId="{9DC3E2F8-B1A0-450B-BA73-1E7970453CFF}" type="sibTrans" cxnId="{0A46D7FA-3B49-4159-821C-E4EF8265F978}">
      <dgm:prSet/>
      <dgm:spPr/>
      <dgm:t>
        <a:bodyPr/>
        <a:lstStyle/>
        <a:p>
          <a:endParaRPr lang="pt-BR"/>
        </a:p>
      </dgm:t>
    </dgm:pt>
    <dgm:pt modelId="{E2AF77B5-3D9D-4878-8D29-67026433D764}">
      <dgm:prSet phldrT="[Texto]"/>
      <dgm:spPr/>
      <dgm:t>
        <a:bodyPr/>
        <a:lstStyle/>
        <a:p>
          <a:r>
            <a:rPr lang="pt-BR" dirty="0" smtClean="0"/>
            <a:t>Tablet</a:t>
          </a:r>
          <a:endParaRPr lang="pt-BR" dirty="0"/>
        </a:p>
      </dgm:t>
    </dgm:pt>
    <dgm:pt modelId="{E12DB602-B241-4AE8-BB45-0E8101F811DF}" type="parTrans" cxnId="{DEE72104-02A9-447D-9E8E-DE4FB8FEF888}">
      <dgm:prSet/>
      <dgm:spPr/>
      <dgm:t>
        <a:bodyPr/>
        <a:lstStyle/>
        <a:p>
          <a:endParaRPr lang="pt-BR"/>
        </a:p>
      </dgm:t>
    </dgm:pt>
    <dgm:pt modelId="{ED74DC3D-7EC4-495C-A1A9-64FC8A1F16DF}" type="sibTrans" cxnId="{DEE72104-02A9-447D-9E8E-DE4FB8FEF888}">
      <dgm:prSet/>
      <dgm:spPr/>
      <dgm:t>
        <a:bodyPr/>
        <a:lstStyle/>
        <a:p>
          <a:endParaRPr lang="pt-BR"/>
        </a:p>
      </dgm:t>
    </dgm:pt>
    <dgm:pt modelId="{3EDEDAFA-7B4B-4B11-9F4E-95708F3DCA98}">
      <dgm:prSet phldrT="[Texto]"/>
      <dgm:spPr/>
      <dgm:t>
        <a:bodyPr/>
        <a:lstStyle/>
        <a:p>
          <a:r>
            <a:rPr lang="pt-BR" dirty="0" smtClean="0"/>
            <a:t>WhatsApp</a:t>
          </a:r>
          <a:endParaRPr lang="pt-BR" dirty="0"/>
        </a:p>
      </dgm:t>
    </dgm:pt>
    <dgm:pt modelId="{8A3DE129-EBB2-489F-B84D-9C4CFB679259}" type="parTrans" cxnId="{272F0027-B315-4DD9-9D81-61B1CBCA86A8}">
      <dgm:prSet/>
      <dgm:spPr/>
      <dgm:t>
        <a:bodyPr/>
        <a:lstStyle/>
        <a:p>
          <a:endParaRPr lang="pt-BR"/>
        </a:p>
      </dgm:t>
    </dgm:pt>
    <dgm:pt modelId="{D5651237-C8A1-4D48-88A5-720E0B8093DB}" type="sibTrans" cxnId="{272F0027-B315-4DD9-9D81-61B1CBCA86A8}">
      <dgm:prSet/>
      <dgm:spPr/>
      <dgm:t>
        <a:bodyPr/>
        <a:lstStyle/>
        <a:p>
          <a:endParaRPr lang="pt-BR"/>
        </a:p>
      </dgm:t>
    </dgm:pt>
    <dgm:pt modelId="{B549508E-0943-4649-B0F1-5B84C5F4F171}">
      <dgm:prSet phldrT="[Texto]"/>
      <dgm:spPr/>
      <dgm:t>
        <a:bodyPr/>
        <a:lstStyle/>
        <a:p>
          <a:r>
            <a:rPr lang="pt-BR" dirty="0" err="1" smtClean="0"/>
            <a:t>Youtube</a:t>
          </a:r>
          <a:endParaRPr lang="pt-BR" dirty="0"/>
        </a:p>
      </dgm:t>
    </dgm:pt>
    <dgm:pt modelId="{D4D99633-D483-4F8B-9C77-93AEBDE20D7F}" type="parTrans" cxnId="{2B75F7D4-8A02-4921-B51C-16529A6A30A0}">
      <dgm:prSet/>
      <dgm:spPr/>
      <dgm:t>
        <a:bodyPr/>
        <a:lstStyle/>
        <a:p>
          <a:endParaRPr lang="pt-BR"/>
        </a:p>
      </dgm:t>
    </dgm:pt>
    <dgm:pt modelId="{DF7682F3-C58C-4465-AA67-A9FA24838B0B}" type="sibTrans" cxnId="{2B75F7D4-8A02-4921-B51C-16529A6A30A0}">
      <dgm:prSet/>
      <dgm:spPr/>
      <dgm:t>
        <a:bodyPr/>
        <a:lstStyle/>
        <a:p>
          <a:endParaRPr lang="pt-BR"/>
        </a:p>
      </dgm:t>
    </dgm:pt>
    <dgm:pt modelId="{31A969C5-7DE4-4633-BF2F-42760F95E991}" type="pres">
      <dgm:prSet presAssocID="{917DF335-375A-4BB0-9C23-875C80729D6A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A03DE18A-E4F3-4DC3-A6DA-C4D6D51AEEC6}" type="pres">
      <dgm:prSet presAssocID="{E2893467-0BC6-45FD-A575-A3F80FA22811}" presName="compositeNode" presStyleCnt="0">
        <dgm:presLayoutVars>
          <dgm:bulletEnabled val="1"/>
        </dgm:presLayoutVars>
      </dgm:prSet>
      <dgm:spPr/>
    </dgm:pt>
    <dgm:pt modelId="{A7926ABB-BB4F-48B2-B2A3-7BE3214AE15A}" type="pres">
      <dgm:prSet presAssocID="{E2893467-0BC6-45FD-A575-A3F80FA22811}" presName="image" presStyleLbl="fgImgPlace1" presStyleIdx="0" presStyleCnt="1" custScaleX="52055" custScaleY="56346"/>
      <dgm:spPr/>
    </dgm:pt>
    <dgm:pt modelId="{1A534052-6C1E-4DCA-B50F-F7D87E4AB615}" type="pres">
      <dgm:prSet presAssocID="{E2893467-0BC6-45FD-A575-A3F80FA22811}" presName="childNode" presStyleLbl="node1" presStyleIdx="0" presStyleCnt="1" custScaleY="1282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624C08-4051-4CDA-A2BB-59AB61E0D485}" type="pres">
      <dgm:prSet presAssocID="{E2893467-0BC6-45FD-A575-A3F80FA22811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72F0027-B315-4DD9-9D81-61B1CBCA86A8}" srcId="{E2893467-0BC6-45FD-A575-A3F80FA22811}" destId="{3EDEDAFA-7B4B-4B11-9F4E-95708F3DCA98}" srcOrd="4" destOrd="0" parTransId="{8A3DE129-EBB2-489F-B84D-9C4CFB679259}" sibTransId="{D5651237-C8A1-4D48-88A5-720E0B8093DB}"/>
    <dgm:cxn modelId="{8C040485-C9B0-45DE-A6B0-AC5E1FC8B0A6}" type="presOf" srcId="{B549508E-0943-4649-B0F1-5B84C5F4F171}" destId="{1A534052-6C1E-4DCA-B50F-F7D87E4AB615}" srcOrd="0" destOrd="5" presId="urn:microsoft.com/office/officeart/2005/8/layout/hList2"/>
    <dgm:cxn modelId="{3094AABB-93C3-430F-AC73-3DF176CF6C00}" srcId="{917DF335-375A-4BB0-9C23-875C80729D6A}" destId="{E2893467-0BC6-45FD-A575-A3F80FA22811}" srcOrd="0" destOrd="0" parTransId="{DF0ADD85-3505-4702-A34D-C9ED96FDB7B7}" sibTransId="{236DE8C3-CE90-46C0-899E-970E2E5CAE2C}"/>
    <dgm:cxn modelId="{56CA8197-7EBA-48FF-AD76-189834DA30EE}" type="presOf" srcId="{E2AF77B5-3D9D-4878-8D29-67026433D764}" destId="{1A534052-6C1E-4DCA-B50F-F7D87E4AB615}" srcOrd="0" destOrd="3" presId="urn:microsoft.com/office/officeart/2005/8/layout/hList2"/>
    <dgm:cxn modelId="{A4B39606-26F5-46DE-B430-D707E37760E8}" type="presOf" srcId="{CB0E5424-9495-4595-BE9A-600F379EE664}" destId="{1A534052-6C1E-4DCA-B50F-F7D87E4AB615}" srcOrd="0" destOrd="1" presId="urn:microsoft.com/office/officeart/2005/8/layout/hList2"/>
    <dgm:cxn modelId="{2B75F7D4-8A02-4921-B51C-16529A6A30A0}" srcId="{E2893467-0BC6-45FD-A575-A3F80FA22811}" destId="{B549508E-0943-4649-B0F1-5B84C5F4F171}" srcOrd="5" destOrd="0" parTransId="{D4D99633-D483-4F8B-9C77-93AEBDE20D7F}" sibTransId="{DF7682F3-C58C-4465-AA67-A9FA24838B0B}"/>
    <dgm:cxn modelId="{E9BD9B3A-C916-4310-A407-3A49354B32EA}" type="presOf" srcId="{0CC851E8-B24C-4C88-9315-1AD4109CE120}" destId="{1A534052-6C1E-4DCA-B50F-F7D87E4AB615}" srcOrd="0" destOrd="0" presId="urn:microsoft.com/office/officeart/2005/8/layout/hList2"/>
    <dgm:cxn modelId="{C65EE4B3-E7CB-428B-82D9-758EB8E421D2}" type="presOf" srcId="{917DF335-375A-4BB0-9C23-875C80729D6A}" destId="{31A969C5-7DE4-4633-BF2F-42760F95E991}" srcOrd="0" destOrd="0" presId="urn:microsoft.com/office/officeart/2005/8/layout/hList2"/>
    <dgm:cxn modelId="{0A46D7FA-3B49-4159-821C-E4EF8265F978}" srcId="{E2893467-0BC6-45FD-A575-A3F80FA22811}" destId="{0AB09598-0C19-4B49-B171-A86AD786368E}" srcOrd="2" destOrd="0" parTransId="{16077172-F6D2-4191-849C-77739FEC555C}" sibTransId="{9DC3E2F8-B1A0-450B-BA73-1E7970453CFF}"/>
    <dgm:cxn modelId="{833F769B-A8B4-491A-BEBA-B9F150D3B275}" type="presOf" srcId="{0AB09598-0C19-4B49-B171-A86AD786368E}" destId="{1A534052-6C1E-4DCA-B50F-F7D87E4AB615}" srcOrd="0" destOrd="2" presId="urn:microsoft.com/office/officeart/2005/8/layout/hList2"/>
    <dgm:cxn modelId="{729C7AB0-9633-4FFB-8D24-D76CB715F20D}" type="presOf" srcId="{E2893467-0BC6-45FD-A575-A3F80FA22811}" destId="{EE624C08-4051-4CDA-A2BB-59AB61E0D485}" srcOrd="0" destOrd="0" presId="urn:microsoft.com/office/officeart/2005/8/layout/hList2"/>
    <dgm:cxn modelId="{DEE72104-02A9-447D-9E8E-DE4FB8FEF888}" srcId="{E2893467-0BC6-45FD-A575-A3F80FA22811}" destId="{E2AF77B5-3D9D-4878-8D29-67026433D764}" srcOrd="3" destOrd="0" parTransId="{E12DB602-B241-4AE8-BB45-0E8101F811DF}" sibTransId="{ED74DC3D-7EC4-495C-A1A9-64FC8A1F16DF}"/>
    <dgm:cxn modelId="{3FC1D2E4-A5D4-4648-991B-66FFD30EF331}" srcId="{E2893467-0BC6-45FD-A575-A3F80FA22811}" destId="{CB0E5424-9495-4595-BE9A-600F379EE664}" srcOrd="1" destOrd="0" parTransId="{72490068-80BA-4AA7-827E-37491E7C827C}" sibTransId="{AA6D2B73-0CFF-491B-9EBF-555AA20EBF22}"/>
    <dgm:cxn modelId="{531A681D-4731-4212-A2C3-F842087E99CE}" srcId="{E2893467-0BC6-45FD-A575-A3F80FA22811}" destId="{0CC851E8-B24C-4C88-9315-1AD4109CE120}" srcOrd="0" destOrd="0" parTransId="{DEBFEDF5-6F85-4C66-A77C-63F074C98FE4}" sibTransId="{7BADBDFF-70C7-49EA-9E5F-755672BA392C}"/>
    <dgm:cxn modelId="{165EC6EB-C418-4EC6-A64D-CFE57229D988}" type="presOf" srcId="{3EDEDAFA-7B4B-4B11-9F4E-95708F3DCA98}" destId="{1A534052-6C1E-4DCA-B50F-F7D87E4AB615}" srcOrd="0" destOrd="4" presId="urn:microsoft.com/office/officeart/2005/8/layout/hList2"/>
    <dgm:cxn modelId="{C1EC055A-0372-4085-BD70-F75593EBD446}" type="presParOf" srcId="{31A969C5-7DE4-4633-BF2F-42760F95E991}" destId="{A03DE18A-E4F3-4DC3-A6DA-C4D6D51AEEC6}" srcOrd="0" destOrd="0" presId="urn:microsoft.com/office/officeart/2005/8/layout/hList2"/>
    <dgm:cxn modelId="{88F97BAD-0C3F-404A-8CB8-53E08C29DEEE}" type="presParOf" srcId="{A03DE18A-E4F3-4DC3-A6DA-C4D6D51AEEC6}" destId="{A7926ABB-BB4F-48B2-B2A3-7BE3214AE15A}" srcOrd="0" destOrd="0" presId="urn:microsoft.com/office/officeart/2005/8/layout/hList2"/>
    <dgm:cxn modelId="{6F9C91F5-AA4A-4A75-93E2-DC3B73E11A79}" type="presParOf" srcId="{A03DE18A-E4F3-4DC3-A6DA-C4D6D51AEEC6}" destId="{1A534052-6C1E-4DCA-B50F-F7D87E4AB615}" srcOrd="1" destOrd="0" presId="urn:microsoft.com/office/officeart/2005/8/layout/hList2"/>
    <dgm:cxn modelId="{216B31B2-C805-4476-A58F-796658BCC37F}" type="presParOf" srcId="{A03DE18A-E4F3-4DC3-A6DA-C4D6D51AEEC6}" destId="{EE624C08-4051-4CDA-A2BB-59AB61E0D485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5529D1-4C88-4798-8122-C0DD9971EE28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D460EB1-AA18-4313-9C02-B879E528CECC}">
      <dgm:prSet phldrT="[Texto]" custT="1"/>
      <dgm:spPr/>
      <dgm:t>
        <a:bodyPr/>
        <a:lstStyle/>
        <a:p>
          <a:r>
            <a:rPr lang="pt-BR" sz="1800" dirty="0" smtClean="0">
              <a:latin typeface="Arial" panose="020B0604020202020204" pitchFamily="34" charset="0"/>
              <a:cs typeface="Arial" panose="020B0604020202020204" pitchFamily="34" charset="0"/>
            </a:rPr>
            <a:t>Criação da Técnica da </a:t>
          </a:r>
          <a:r>
            <a:rPr lang="pt-BR" sz="1800" b="1" dirty="0" smtClean="0">
              <a:latin typeface="Arial" panose="020B0604020202020204" pitchFamily="34" charset="0"/>
              <a:cs typeface="Arial" panose="020B0604020202020204" pitchFamily="34" charset="0"/>
            </a:rPr>
            <a:t>Musicografia Braille</a:t>
          </a:r>
          <a:endParaRPr lang="pt-BR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435748-6C0A-4B14-B733-8AFA168AB0F4}" type="parTrans" cxnId="{58332E3B-18D7-4956-8A80-852FDB260AE9}">
      <dgm:prSet/>
      <dgm:spPr/>
      <dgm:t>
        <a:bodyPr/>
        <a:lstStyle/>
        <a:p>
          <a:endParaRPr lang="pt-BR"/>
        </a:p>
      </dgm:t>
    </dgm:pt>
    <dgm:pt modelId="{2EB62302-E549-44A5-B449-25C0E50CBC7D}" type="sibTrans" cxnId="{58332E3B-18D7-4956-8A80-852FDB260AE9}">
      <dgm:prSet/>
      <dgm:spPr/>
      <dgm:t>
        <a:bodyPr/>
        <a:lstStyle/>
        <a:p>
          <a:endParaRPr lang="pt-BR"/>
        </a:p>
      </dgm:t>
    </dgm:pt>
    <dgm:pt modelId="{711E3E87-995F-4D61-BA4F-5C89345289EA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dirty="0" smtClean="0"/>
            <a:t>1829</a:t>
          </a:r>
          <a:endParaRPr lang="pt-BR" dirty="0"/>
        </a:p>
      </dgm:t>
    </dgm:pt>
    <dgm:pt modelId="{2BAEE8E9-EA90-48D1-A8FE-1106D89BAFB3}" type="parTrans" cxnId="{74787CD1-243A-47BE-B4B7-B37EE7E7EB2E}">
      <dgm:prSet/>
      <dgm:spPr/>
      <dgm:t>
        <a:bodyPr/>
        <a:lstStyle/>
        <a:p>
          <a:endParaRPr lang="pt-BR"/>
        </a:p>
      </dgm:t>
    </dgm:pt>
    <dgm:pt modelId="{D7A6847D-1378-4F6E-9E2F-D6F3A7585DD3}" type="sibTrans" cxnId="{74787CD1-243A-47BE-B4B7-B37EE7E7EB2E}">
      <dgm:prSet/>
      <dgm:spPr/>
      <dgm:t>
        <a:bodyPr/>
        <a:lstStyle/>
        <a:p>
          <a:endParaRPr lang="pt-BR"/>
        </a:p>
      </dgm:t>
    </dgm:pt>
    <dgm:pt modelId="{328D7243-8EE8-47A5-96A7-B69C00EAEA4A}" type="pres">
      <dgm:prSet presAssocID="{675529D1-4C88-4798-8122-C0DD9971EE28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6845F93B-37D1-46EC-90DD-5914C5005B8C}" type="pres">
      <dgm:prSet presAssocID="{ED460EB1-AA18-4313-9C02-B879E528CECC}" presName="chaos" presStyleCnt="0"/>
      <dgm:spPr/>
    </dgm:pt>
    <dgm:pt modelId="{E77D3F09-9DFA-4A4B-8EF1-F249C9C1E355}" type="pres">
      <dgm:prSet presAssocID="{ED460EB1-AA18-4313-9C02-B879E528CECC}" presName="parTx1" presStyleLbl="revTx" presStyleIdx="0" presStyleCnt="1" custScaleX="101305" custScaleY="198984"/>
      <dgm:spPr/>
      <dgm:t>
        <a:bodyPr/>
        <a:lstStyle/>
        <a:p>
          <a:endParaRPr lang="pt-BR"/>
        </a:p>
      </dgm:t>
    </dgm:pt>
    <dgm:pt modelId="{545F53CA-4793-4D58-B65A-71BA590B6170}" type="pres">
      <dgm:prSet presAssocID="{ED460EB1-AA18-4313-9C02-B879E528CECC}" presName="c1" presStyleLbl="node1" presStyleIdx="0" presStyleCnt="19"/>
      <dgm:spPr/>
    </dgm:pt>
    <dgm:pt modelId="{018DF780-AF0D-4286-88DE-3A6EB3C87CC9}" type="pres">
      <dgm:prSet presAssocID="{ED460EB1-AA18-4313-9C02-B879E528CECC}" presName="c2" presStyleLbl="node1" presStyleIdx="1" presStyleCnt="19"/>
      <dgm:spPr/>
    </dgm:pt>
    <dgm:pt modelId="{84E0A014-B3E3-4711-B3A8-8845FF3BBB58}" type="pres">
      <dgm:prSet presAssocID="{ED460EB1-AA18-4313-9C02-B879E528CECC}" presName="c3" presStyleLbl="node1" presStyleIdx="2" presStyleCnt="19"/>
      <dgm:spPr/>
    </dgm:pt>
    <dgm:pt modelId="{256A4460-996B-4206-B06B-848D9F8058F1}" type="pres">
      <dgm:prSet presAssocID="{ED460EB1-AA18-4313-9C02-B879E528CECC}" presName="c4" presStyleLbl="node1" presStyleIdx="3" presStyleCnt="19"/>
      <dgm:spPr/>
    </dgm:pt>
    <dgm:pt modelId="{7402A758-A5F9-476F-88DA-3AD51C5D0D9F}" type="pres">
      <dgm:prSet presAssocID="{ED460EB1-AA18-4313-9C02-B879E528CECC}" presName="c5" presStyleLbl="node1" presStyleIdx="4" presStyleCnt="19"/>
      <dgm:spPr/>
    </dgm:pt>
    <dgm:pt modelId="{4160C760-C4A9-4103-852A-CE8895C40D8A}" type="pres">
      <dgm:prSet presAssocID="{ED460EB1-AA18-4313-9C02-B879E528CECC}" presName="c6" presStyleLbl="node1" presStyleIdx="5" presStyleCnt="19"/>
      <dgm:spPr/>
    </dgm:pt>
    <dgm:pt modelId="{5995A9F1-1A33-4307-8F66-0D1698B74807}" type="pres">
      <dgm:prSet presAssocID="{ED460EB1-AA18-4313-9C02-B879E528CECC}" presName="c7" presStyleLbl="node1" presStyleIdx="6" presStyleCnt="19"/>
      <dgm:spPr/>
    </dgm:pt>
    <dgm:pt modelId="{B2CBA812-8158-4A1C-9E3E-65EDFF749753}" type="pres">
      <dgm:prSet presAssocID="{ED460EB1-AA18-4313-9C02-B879E528CECC}" presName="c8" presStyleLbl="node1" presStyleIdx="7" presStyleCnt="19"/>
      <dgm:spPr/>
    </dgm:pt>
    <dgm:pt modelId="{30262C96-C053-49E8-9000-9119EFC9A4A2}" type="pres">
      <dgm:prSet presAssocID="{ED460EB1-AA18-4313-9C02-B879E528CECC}" presName="c9" presStyleLbl="node1" presStyleIdx="8" presStyleCnt="19"/>
      <dgm:spPr/>
    </dgm:pt>
    <dgm:pt modelId="{C6BE0C29-861C-432F-AE49-D36741D7926D}" type="pres">
      <dgm:prSet presAssocID="{ED460EB1-AA18-4313-9C02-B879E528CECC}" presName="c10" presStyleLbl="node1" presStyleIdx="9" presStyleCnt="19"/>
      <dgm:spPr/>
    </dgm:pt>
    <dgm:pt modelId="{2D40DE02-496F-496B-B761-55E6F2EEFACB}" type="pres">
      <dgm:prSet presAssocID="{ED460EB1-AA18-4313-9C02-B879E528CECC}" presName="c11" presStyleLbl="node1" presStyleIdx="10" presStyleCnt="19"/>
      <dgm:spPr/>
    </dgm:pt>
    <dgm:pt modelId="{36B6AC12-FA90-44C7-B7BE-565466DE2574}" type="pres">
      <dgm:prSet presAssocID="{ED460EB1-AA18-4313-9C02-B879E528CECC}" presName="c12" presStyleLbl="node1" presStyleIdx="11" presStyleCnt="19"/>
      <dgm:spPr/>
    </dgm:pt>
    <dgm:pt modelId="{76B07724-0D51-44FB-A18D-7400265A2E0F}" type="pres">
      <dgm:prSet presAssocID="{ED460EB1-AA18-4313-9C02-B879E528CECC}" presName="c13" presStyleLbl="node1" presStyleIdx="12" presStyleCnt="19"/>
      <dgm:spPr/>
    </dgm:pt>
    <dgm:pt modelId="{4DDD0CF2-6358-45D4-8EC2-99E687C54970}" type="pres">
      <dgm:prSet presAssocID="{ED460EB1-AA18-4313-9C02-B879E528CECC}" presName="c14" presStyleLbl="node1" presStyleIdx="13" presStyleCnt="19"/>
      <dgm:spPr/>
    </dgm:pt>
    <dgm:pt modelId="{F4A17D05-E6A1-4762-9668-253E9687D5AC}" type="pres">
      <dgm:prSet presAssocID="{ED460EB1-AA18-4313-9C02-B879E528CECC}" presName="c15" presStyleLbl="node1" presStyleIdx="14" presStyleCnt="19"/>
      <dgm:spPr/>
    </dgm:pt>
    <dgm:pt modelId="{6E2A03AC-113A-4B9B-817A-E3F45D81461C}" type="pres">
      <dgm:prSet presAssocID="{ED460EB1-AA18-4313-9C02-B879E528CECC}" presName="c16" presStyleLbl="node1" presStyleIdx="15" presStyleCnt="19"/>
      <dgm:spPr/>
    </dgm:pt>
    <dgm:pt modelId="{E2AF65CA-E2E1-48D4-A9A5-3FB395BC2F8E}" type="pres">
      <dgm:prSet presAssocID="{ED460EB1-AA18-4313-9C02-B879E528CECC}" presName="c17" presStyleLbl="node1" presStyleIdx="16" presStyleCnt="19"/>
      <dgm:spPr/>
    </dgm:pt>
    <dgm:pt modelId="{AE187535-EDD5-4650-B995-DA71C129436A}" type="pres">
      <dgm:prSet presAssocID="{ED460EB1-AA18-4313-9C02-B879E528CECC}" presName="c18" presStyleLbl="node1" presStyleIdx="17" presStyleCnt="19"/>
      <dgm:spPr/>
    </dgm:pt>
    <dgm:pt modelId="{01CA5A5E-2E36-446C-892B-FB7A7B4CD369}" type="pres">
      <dgm:prSet presAssocID="{2EB62302-E549-44A5-B449-25C0E50CBC7D}" presName="chevronComposite1" presStyleCnt="0"/>
      <dgm:spPr/>
    </dgm:pt>
    <dgm:pt modelId="{04BF0E2E-CCDE-43C8-BAB4-B26618821A19}" type="pres">
      <dgm:prSet presAssocID="{2EB62302-E549-44A5-B449-25C0E50CBC7D}" presName="chevron1" presStyleLbl="sibTrans2D1" presStyleIdx="0" presStyleCnt="2"/>
      <dgm:spPr/>
    </dgm:pt>
    <dgm:pt modelId="{07397FF9-B5C9-4DEB-8F68-8017D5CAD384}" type="pres">
      <dgm:prSet presAssocID="{2EB62302-E549-44A5-B449-25C0E50CBC7D}" presName="spChevron1" presStyleCnt="0"/>
      <dgm:spPr/>
    </dgm:pt>
    <dgm:pt modelId="{B910BE5C-EDF0-4D91-B149-BD3BD932BBD1}" type="pres">
      <dgm:prSet presAssocID="{2EB62302-E549-44A5-B449-25C0E50CBC7D}" presName="overlap" presStyleCnt="0"/>
      <dgm:spPr/>
    </dgm:pt>
    <dgm:pt modelId="{46668838-E06B-493F-A331-401A875D498A}" type="pres">
      <dgm:prSet presAssocID="{2EB62302-E549-44A5-B449-25C0E50CBC7D}" presName="chevronComposite2" presStyleCnt="0"/>
      <dgm:spPr/>
    </dgm:pt>
    <dgm:pt modelId="{580B01ED-5062-49E5-A603-CC25614AC195}" type="pres">
      <dgm:prSet presAssocID="{2EB62302-E549-44A5-B449-25C0E50CBC7D}" presName="chevron2" presStyleLbl="sibTrans2D1" presStyleIdx="1" presStyleCnt="2"/>
      <dgm:spPr/>
    </dgm:pt>
    <dgm:pt modelId="{B8F4F6D5-C5BE-4984-B955-725A0F673E77}" type="pres">
      <dgm:prSet presAssocID="{2EB62302-E549-44A5-B449-25C0E50CBC7D}" presName="spChevron2" presStyleCnt="0"/>
      <dgm:spPr/>
    </dgm:pt>
    <dgm:pt modelId="{0AA7433C-7EB0-4BAF-B2E9-BA0642E7745A}" type="pres">
      <dgm:prSet presAssocID="{711E3E87-995F-4D61-BA4F-5C89345289EA}" presName="last" presStyleCnt="0"/>
      <dgm:spPr/>
    </dgm:pt>
    <dgm:pt modelId="{3953853E-B959-4F99-9347-8A9261D3FCD0}" type="pres">
      <dgm:prSet presAssocID="{711E3E87-995F-4D61-BA4F-5C89345289EA}" presName="circleTx" presStyleLbl="node1" presStyleIdx="18" presStyleCnt="19" custLinFactNeighborX="-4057" custLinFactNeighborY="-2643"/>
      <dgm:spPr/>
      <dgm:t>
        <a:bodyPr/>
        <a:lstStyle/>
        <a:p>
          <a:endParaRPr lang="pt-BR"/>
        </a:p>
      </dgm:t>
    </dgm:pt>
    <dgm:pt modelId="{106E061D-89E8-4A85-9FB0-077588ADD24B}" type="pres">
      <dgm:prSet presAssocID="{711E3E87-995F-4D61-BA4F-5C89345289EA}" presName="spN" presStyleCnt="0"/>
      <dgm:spPr/>
    </dgm:pt>
  </dgm:ptLst>
  <dgm:cxnLst>
    <dgm:cxn modelId="{B824501E-1964-49F6-8FC8-120A8A1309D8}" type="presOf" srcId="{711E3E87-995F-4D61-BA4F-5C89345289EA}" destId="{3953853E-B959-4F99-9347-8A9261D3FCD0}" srcOrd="0" destOrd="0" presId="urn:microsoft.com/office/officeart/2009/3/layout/RandomtoResultProcess"/>
    <dgm:cxn modelId="{C412CF19-8D77-4761-8618-C1359127EDF5}" type="presOf" srcId="{675529D1-4C88-4798-8122-C0DD9971EE28}" destId="{328D7243-8EE8-47A5-96A7-B69C00EAEA4A}" srcOrd="0" destOrd="0" presId="urn:microsoft.com/office/officeart/2009/3/layout/RandomtoResultProcess"/>
    <dgm:cxn modelId="{58332E3B-18D7-4956-8A80-852FDB260AE9}" srcId="{675529D1-4C88-4798-8122-C0DD9971EE28}" destId="{ED460EB1-AA18-4313-9C02-B879E528CECC}" srcOrd="0" destOrd="0" parTransId="{5B435748-6C0A-4B14-B733-8AFA168AB0F4}" sibTransId="{2EB62302-E549-44A5-B449-25C0E50CBC7D}"/>
    <dgm:cxn modelId="{74787CD1-243A-47BE-B4B7-B37EE7E7EB2E}" srcId="{675529D1-4C88-4798-8122-C0DD9971EE28}" destId="{711E3E87-995F-4D61-BA4F-5C89345289EA}" srcOrd="1" destOrd="0" parTransId="{2BAEE8E9-EA90-48D1-A8FE-1106D89BAFB3}" sibTransId="{D7A6847D-1378-4F6E-9E2F-D6F3A7585DD3}"/>
    <dgm:cxn modelId="{3AE6F679-5325-49A5-94B9-23A50B4C70C1}" type="presOf" srcId="{ED460EB1-AA18-4313-9C02-B879E528CECC}" destId="{E77D3F09-9DFA-4A4B-8EF1-F249C9C1E355}" srcOrd="0" destOrd="0" presId="urn:microsoft.com/office/officeart/2009/3/layout/RandomtoResultProcess"/>
    <dgm:cxn modelId="{F7B4BFD3-47CF-46EA-8F29-3B9E6E21B03B}" type="presParOf" srcId="{328D7243-8EE8-47A5-96A7-B69C00EAEA4A}" destId="{6845F93B-37D1-46EC-90DD-5914C5005B8C}" srcOrd="0" destOrd="0" presId="urn:microsoft.com/office/officeart/2009/3/layout/RandomtoResultProcess"/>
    <dgm:cxn modelId="{CC59EC35-8D0C-417A-8855-60A2C1220DE2}" type="presParOf" srcId="{6845F93B-37D1-46EC-90DD-5914C5005B8C}" destId="{E77D3F09-9DFA-4A4B-8EF1-F249C9C1E355}" srcOrd="0" destOrd="0" presId="urn:microsoft.com/office/officeart/2009/3/layout/RandomtoResultProcess"/>
    <dgm:cxn modelId="{A98B660A-09BE-4378-8082-487C4E91F1FE}" type="presParOf" srcId="{6845F93B-37D1-46EC-90DD-5914C5005B8C}" destId="{545F53CA-4793-4D58-B65A-71BA590B6170}" srcOrd="1" destOrd="0" presId="urn:microsoft.com/office/officeart/2009/3/layout/RandomtoResultProcess"/>
    <dgm:cxn modelId="{50DFB5FF-7BA9-4101-885B-FFB4B756EC05}" type="presParOf" srcId="{6845F93B-37D1-46EC-90DD-5914C5005B8C}" destId="{018DF780-AF0D-4286-88DE-3A6EB3C87CC9}" srcOrd="2" destOrd="0" presId="urn:microsoft.com/office/officeart/2009/3/layout/RandomtoResultProcess"/>
    <dgm:cxn modelId="{43652512-16A3-4A3D-9B57-51C3094826A1}" type="presParOf" srcId="{6845F93B-37D1-46EC-90DD-5914C5005B8C}" destId="{84E0A014-B3E3-4711-B3A8-8845FF3BBB58}" srcOrd="3" destOrd="0" presId="urn:microsoft.com/office/officeart/2009/3/layout/RandomtoResultProcess"/>
    <dgm:cxn modelId="{E009966C-EDD6-4B02-97C8-18D7DDD00650}" type="presParOf" srcId="{6845F93B-37D1-46EC-90DD-5914C5005B8C}" destId="{256A4460-996B-4206-B06B-848D9F8058F1}" srcOrd="4" destOrd="0" presId="urn:microsoft.com/office/officeart/2009/3/layout/RandomtoResultProcess"/>
    <dgm:cxn modelId="{4205E386-5BEE-4653-8F2A-EBF0263E8043}" type="presParOf" srcId="{6845F93B-37D1-46EC-90DD-5914C5005B8C}" destId="{7402A758-A5F9-476F-88DA-3AD51C5D0D9F}" srcOrd="5" destOrd="0" presId="urn:microsoft.com/office/officeart/2009/3/layout/RandomtoResultProcess"/>
    <dgm:cxn modelId="{B2CC3C26-394F-4FCC-AC16-0B2B560B273C}" type="presParOf" srcId="{6845F93B-37D1-46EC-90DD-5914C5005B8C}" destId="{4160C760-C4A9-4103-852A-CE8895C40D8A}" srcOrd="6" destOrd="0" presId="urn:microsoft.com/office/officeart/2009/3/layout/RandomtoResultProcess"/>
    <dgm:cxn modelId="{C1B4BD27-88C7-4D29-A320-C08EBEA4C080}" type="presParOf" srcId="{6845F93B-37D1-46EC-90DD-5914C5005B8C}" destId="{5995A9F1-1A33-4307-8F66-0D1698B74807}" srcOrd="7" destOrd="0" presId="urn:microsoft.com/office/officeart/2009/3/layout/RandomtoResultProcess"/>
    <dgm:cxn modelId="{B356E55F-9296-4E51-8B5B-45BEBFF04658}" type="presParOf" srcId="{6845F93B-37D1-46EC-90DD-5914C5005B8C}" destId="{B2CBA812-8158-4A1C-9E3E-65EDFF749753}" srcOrd="8" destOrd="0" presId="urn:microsoft.com/office/officeart/2009/3/layout/RandomtoResultProcess"/>
    <dgm:cxn modelId="{E9C12636-667E-4BE4-BDBF-516FE5C71024}" type="presParOf" srcId="{6845F93B-37D1-46EC-90DD-5914C5005B8C}" destId="{30262C96-C053-49E8-9000-9119EFC9A4A2}" srcOrd="9" destOrd="0" presId="urn:microsoft.com/office/officeart/2009/3/layout/RandomtoResultProcess"/>
    <dgm:cxn modelId="{77115F74-2CFD-4CFA-B0F6-608F4F79EB0A}" type="presParOf" srcId="{6845F93B-37D1-46EC-90DD-5914C5005B8C}" destId="{C6BE0C29-861C-432F-AE49-D36741D7926D}" srcOrd="10" destOrd="0" presId="urn:microsoft.com/office/officeart/2009/3/layout/RandomtoResultProcess"/>
    <dgm:cxn modelId="{ACA8D138-4E44-4520-A392-D647DEA7CC81}" type="presParOf" srcId="{6845F93B-37D1-46EC-90DD-5914C5005B8C}" destId="{2D40DE02-496F-496B-B761-55E6F2EEFACB}" srcOrd="11" destOrd="0" presId="urn:microsoft.com/office/officeart/2009/3/layout/RandomtoResultProcess"/>
    <dgm:cxn modelId="{90456430-B50D-4CEC-A9C6-D6E8E4A06EB3}" type="presParOf" srcId="{6845F93B-37D1-46EC-90DD-5914C5005B8C}" destId="{36B6AC12-FA90-44C7-B7BE-565466DE2574}" srcOrd="12" destOrd="0" presId="urn:microsoft.com/office/officeart/2009/3/layout/RandomtoResultProcess"/>
    <dgm:cxn modelId="{D9A40155-2E1C-42F6-B23C-6A16E1C52025}" type="presParOf" srcId="{6845F93B-37D1-46EC-90DD-5914C5005B8C}" destId="{76B07724-0D51-44FB-A18D-7400265A2E0F}" srcOrd="13" destOrd="0" presId="urn:microsoft.com/office/officeart/2009/3/layout/RandomtoResultProcess"/>
    <dgm:cxn modelId="{6B55180C-ECEE-4332-BB10-A7AC3098F010}" type="presParOf" srcId="{6845F93B-37D1-46EC-90DD-5914C5005B8C}" destId="{4DDD0CF2-6358-45D4-8EC2-99E687C54970}" srcOrd="14" destOrd="0" presId="urn:microsoft.com/office/officeart/2009/3/layout/RandomtoResultProcess"/>
    <dgm:cxn modelId="{7BF309D2-2E0D-4EF6-8A19-A3945062B01C}" type="presParOf" srcId="{6845F93B-37D1-46EC-90DD-5914C5005B8C}" destId="{F4A17D05-E6A1-4762-9668-253E9687D5AC}" srcOrd="15" destOrd="0" presId="urn:microsoft.com/office/officeart/2009/3/layout/RandomtoResultProcess"/>
    <dgm:cxn modelId="{D12496BD-4930-494E-9A76-9D5415D6B718}" type="presParOf" srcId="{6845F93B-37D1-46EC-90DD-5914C5005B8C}" destId="{6E2A03AC-113A-4B9B-817A-E3F45D81461C}" srcOrd="16" destOrd="0" presId="urn:microsoft.com/office/officeart/2009/3/layout/RandomtoResultProcess"/>
    <dgm:cxn modelId="{39A0A792-7719-40E3-B195-496A7F6C3E88}" type="presParOf" srcId="{6845F93B-37D1-46EC-90DD-5914C5005B8C}" destId="{E2AF65CA-E2E1-48D4-A9A5-3FB395BC2F8E}" srcOrd="17" destOrd="0" presId="urn:microsoft.com/office/officeart/2009/3/layout/RandomtoResultProcess"/>
    <dgm:cxn modelId="{9D5706B4-03B7-4BF4-ABE5-4421ADE4BD0F}" type="presParOf" srcId="{6845F93B-37D1-46EC-90DD-5914C5005B8C}" destId="{AE187535-EDD5-4650-B995-DA71C129436A}" srcOrd="18" destOrd="0" presId="urn:microsoft.com/office/officeart/2009/3/layout/RandomtoResultProcess"/>
    <dgm:cxn modelId="{15EF5F61-EC7C-4C3D-9EDC-248EF17E9E6C}" type="presParOf" srcId="{328D7243-8EE8-47A5-96A7-B69C00EAEA4A}" destId="{01CA5A5E-2E36-446C-892B-FB7A7B4CD369}" srcOrd="1" destOrd="0" presId="urn:microsoft.com/office/officeart/2009/3/layout/RandomtoResultProcess"/>
    <dgm:cxn modelId="{D8EEB25D-054E-4661-BAAD-4FCF80F79B6F}" type="presParOf" srcId="{01CA5A5E-2E36-446C-892B-FB7A7B4CD369}" destId="{04BF0E2E-CCDE-43C8-BAB4-B26618821A19}" srcOrd="0" destOrd="0" presId="urn:microsoft.com/office/officeart/2009/3/layout/RandomtoResultProcess"/>
    <dgm:cxn modelId="{4E9A9AF3-519C-448C-BE59-FC8EE7870FF2}" type="presParOf" srcId="{01CA5A5E-2E36-446C-892B-FB7A7B4CD369}" destId="{07397FF9-B5C9-4DEB-8F68-8017D5CAD384}" srcOrd="1" destOrd="0" presId="urn:microsoft.com/office/officeart/2009/3/layout/RandomtoResultProcess"/>
    <dgm:cxn modelId="{BBEA8B1A-0D41-4DF1-8F8B-3CD38C646827}" type="presParOf" srcId="{328D7243-8EE8-47A5-96A7-B69C00EAEA4A}" destId="{B910BE5C-EDF0-4D91-B149-BD3BD932BBD1}" srcOrd="2" destOrd="0" presId="urn:microsoft.com/office/officeart/2009/3/layout/RandomtoResultProcess"/>
    <dgm:cxn modelId="{7EE535CF-935A-4530-B22C-E97748B44ECC}" type="presParOf" srcId="{328D7243-8EE8-47A5-96A7-B69C00EAEA4A}" destId="{46668838-E06B-493F-A331-401A875D498A}" srcOrd="3" destOrd="0" presId="urn:microsoft.com/office/officeart/2009/3/layout/RandomtoResultProcess"/>
    <dgm:cxn modelId="{025DC369-22A1-4075-94B0-AA955A16A644}" type="presParOf" srcId="{46668838-E06B-493F-A331-401A875D498A}" destId="{580B01ED-5062-49E5-A603-CC25614AC195}" srcOrd="0" destOrd="0" presId="urn:microsoft.com/office/officeart/2009/3/layout/RandomtoResultProcess"/>
    <dgm:cxn modelId="{20738AA4-83A1-4914-AC7C-826C6E639240}" type="presParOf" srcId="{46668838-E06B-493F-A331-401A875D498A}" destId="{B8F4F6D5-C5BE-4984-B955-725A0F673E77}" srcOrd="1" destOrd="0" presId="urn:microsoft.com/office/officeart/2009/3/layout/RandomtoResultProcess"/>
    <dgm:cxn modelId="{A56CB689-D83B-4E60-90F5-E1F9BF65C3C9}" type="presParOf" srcId="{328D7243-8EE8-47A5-96A7-B69C00EAEA4A}" destId="{0AA7433C-7EB0-4BAF-B2E9-BA0642E7745A}" srcOrd="4" destOrd="0" presId="urn:microsoft.com/office/officeart/2009/3/layout/RandomtoResultProcess"/>
    <dgm:cxn modelId="{9ADFC4A6-6469-45BE-B20B-794FB5B3B907}" type="presParOf" srcId="{0AA7433C-7EB0-4BAF-B2E9-BA0642E7745A}" destId="{3953853E-B959-4F99-9347-8A9261D3FCD0}" srcOrd="0" destOrd="0" presId="urn:microsoft.com/office/officeart/2009/3/layout/RandomtoResultProcess"/>
    <dgm:cxn modelId="{E432364B-79C7-4ED0-8CA8-0D7B91131B59}" type="presParOf" srcId="{0AA7433C-7EB0-4BAF-B2E9-BA0642E7745A}" destId="{106E061D-89E8-4A85-9FB0-077588ADD24B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24C08-4051-4CDA-A2BB-59AB61E0D485}">
      <dsp:nvSpPr>
        <dsp:cNvPr id="0" name=""/>
        <dsp:cNvSpPr/>
      </dsp:nvSpPr>
      <dsp:spPr>
        <a:xfrm rot="16200000">
          <a:off x="-1536547" y="2074877"/>
          <a:ext cx="3663110" cy="546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2018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Transformação dos hábitos dos indivíduos</a:t>
          </a:r>
          <a:endParaRPr lang="pt-BR" sz="1900" kern="1200" dirty="0"/>
        </a:p>
      </dsp:txBody>
      <dsp:txXfrm>
        <a:off x="-1536547" y="2074877"/>
        <a:ext cx="3663110" cy="546540"/>
      </dsp:txXfrm>
    </dsp:sp>
    <dsp:sp modelId="{1A534052-6C1E-4DCA-B50F-F7D87E4AB615}">
      <dsp:nvSpPr>
        <dsp:cNvPr id="0" name=""/>
        <dsp:cNvSpPr/>
      </dsp:nvSpPr>
      <dsp:spPr>
        <a:xfrm>
          <a:off x="568277" y="2"/>
          <a:ext cx="2722351" cy="4696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482018" rIns="263144" bIns="263144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900" kern="1200" dirty="0" smtClean="0"/>
            <a:t>Radio web</a:t>
          </a:r>
          <a:endParaRPr lang="pt-BR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900" kern="1200" dirty="0" smtClean="0"/>
            <a:t>Aulas por vídeo</a:t>
          </a:r>
          <a:endParaRPr lang="pt-BR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900" kern="1200" dirty="0" smtClean="0"/>
            <a:t>Celular</a:t>
          </a:r>
          <a:endParaRPr lang="pt-BR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900" kern="1200" dirty="0" smtClean="0"/>
            <a:t>Tablet</a:t>
          </a:r>
          <a:endParaRPr lang="pt-BR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900" kern="1200" dirty="0" smtClean="0"/>
            <a:t>WhatsApp</a:t>
          </a:r>
          <a:endParaRPr lang="pt-BR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900" kern="1200" dirty="0" err="1" smtClean="0"/>
            <a:t>Youtube</a:t>
          </a:r>
          <a:endParaRPr lang="pt-BR" sz="2900" kern="1200" dirty="0"/>
        </a:p>
      </dsp:txBody>
      <dsp:txXfrm>
        <a:off x="568277" y="2"/>
        <a:ext cx="2722351" cy="4696291"/>
      </dsp:txXfrm>
    </dsp:sp>
    <dsp:sp modelId="{A7926ABB-BB4F-48B2-B2A3-7BE3214AE15A}">
      <dsp:nvSpPr>
        <dsp:cNvPr id="0" name=""/>
        <dsp:cNvSpPr/>
      </dsp:nvSpPr>
      <dsp:spPr>
        <a:xfrm>
          <a:off x="283776" y="33745"/>
          <a:ext cx="569003" cy="61590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D3F09-9DFA-4A4B-8EF1-F249C9C1E355}">
      <dsp:nvSpPr>
        <dsp:cNvPr id="0" name=""/>
        <dsp:cNvSpPr/>
      </dsp:nvSpPr>
      <dsp:spPr>
        <a:xfrm>
          <a:off x="278209" y="437801"/>
          <a:ext cx="2184395" cy="1413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Criação da Técnica da </a:t>
          </a:r>
          <a:r>
            <a:rPr lang="pt-BR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Musicografia Braille</a:t>
          </a:r>
          <a:endParaRPr lang="pt-BR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8209" y="437801"/>
        <a:ext cx="2184395" cy="1413949"/>
      </dsp:txXfrm>
    </dsp:sp>
    <dsp:sp modelId="{545F53CA-4793-4D58-B65A-71BA590B6170}">
      <dsp:nvSpPr>
        <dsp:cNvPr id="0" name=""/>
        <dsp:cNvSpPr/>
      </dsp:nvSpPr>
      <dsp:spPr>
        <a:xfrm>
          <a:off x="289829" y="573368"/>
          <a:ext cx="171520" cy="1715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DF780-AF0D-4286-88DE-3A6EB3C87CC9}">
      <dsp:nvSpPr>
        <dsp:cNvPr id="0" name=""/>
        <dsp:cNvSpPr/>
      </dsp:nvSpPr>
      <dsp:spPr>
        <a:xfrm>
          <a:off x="409893" y="333240"/>
          <a:ext cx="171520" cy="1715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0A014-B3E3-4711-B3A8-8845FF3BBB58}">
      <dsp:nvSpPr>
        <dsp:cNvPr id="0" name=""/>
        <dsp:cNvSpPr/>
      </dsp:nvSpPr>
      <dsp:spPr>
        <a:xfrm>
          <a:off x="698047" y="381265"/>
          <a:ext cx="269531" cy="269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6A4460-996B-4206-B06B-848D9F8058F1}">
      <dsp:nvSpPr>
        <dsp:cNvPr id="0" name=""/>
        <dsp:cNvSpPr/>
      </dsp:nvSpPr>
      <dsp:spPr>
        <a:xfrm>
          <a:off x="938176" y="117124"/>
          <a:ext cx="171520" cy="1715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02A758-A5F9-476F-88DA-3AD51C5D0D9F}">
      <dsp:nvSpPr>
        <dsp:cNvPr id="0" name=""/>
        <dsp:cNvSpPr/>
      </dsp:nvSpPr>
      <dsp:spPr>
        <a:xfrm>
          <a:off x="1250343" y="21072"/>
          <a:ext cx="171520" cy="1715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0C760-C4A9-4103-852A-CE8895C40D8A}">
      <dsp:nvSpPr>
        <dsp:cNvPr id="0" name=""/>
        <dsp:cNvSpPr/>
      </dsp:nvSpPr>
      <dsp:spPr>
        <a:xfrm>
          <a:off x="1634548" y="189162"/>
          <a:ext cx="171520" cy="1715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5A9F1-1A33-4307-8F66-0D1698B74807}">
      <dsp:nvSpPr>
        <dsp:cNvPr id="0" name=""/>
        <dsp:cNvSpPr/>
      </dsp:nvSpPr>
      <dsp:spPr>
        <a:xfrm>
          <a:off x="1874677" y="309227"/>
          <a:ext cx="269531" cy="269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BA812-8158-4A1C-9E3E-65EDFF749753}">
      <dsp:nvSpPr>
        <dsp:cNvPr id="0" name=""/>
        <dsp:cNvSpPr/>
      </dsp:nvSpPr>
      <dsp:spPr>
        <a:xfrm>
          <a:off x="2210857" y="573368"/>
          <a:ext cx="171520" cy="1715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62C96-C053-49E8-9000-9119EFC9A4A2}">
      <dsp:nvSpPr>
        <dsp:cNvPr id="0" name=""/>
        <dsp:cNvSpPr/>
      </dsp:nvSpPr>
      <dsp:spPr>
        <a:xfrm>
          <a:off x="2354934" y="837509"/>
          <a:ext cx="171520" cy="1715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E0C29-861C-432F-AE49-D36741D7926D}">
      <dsp:nvSpPr>
        <dsp:cNvPr id="0" name=""/>
        <dsp:cNvSpPr/>
      </dsp:nvSpPr>
      <dsp:spPr>
        <a:xfrm>
          <a:off x="1106266" y="333240"/>
          <a:ext cx="441052" cy="4410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0DE02-496F-496B-B761-55E6F2EEFACB}">
      <dsp:nvSpPr>
        <dsp:cNvPr id="0" name=""/>
        <dsp:cNvSpPr/>
      </dsp:nvSpPr>
      <dsp:spPr>
        <a:xfrm>
          <a:off x="169764" y="1245728"/>
          <a:ext cx="171520" cy="1715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B6AC12-FA90-44C7-B7BE-565466DE2574}">
      <dsp:nvSpPr>
        <dsp:cNvPr id="0" name=""/>
        <dsp:cNvSpPr/>
      </dsp:nvSpPr>
      <dsp:spPr>
        <a:xfrm>
          <a:off x="313842" y="1461843"/>
          <a:ext cx="269531" cy="269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07724-0D51-44FB-A18D-7400265A2E0F}">
      <dsp:nvSpPr>
        <dsp:cNvPr id="0" name=""/>
        <dsp:cNvSpPr/>
      </dsp:nvSpPr>
      <dsp:spPr>
        <a:xfrm>
          <a:off x="674034" y="1653946"/>
          <a:ext cx="392046" cy="3920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D0CF2-6358-45D4-8EC2-99E687C54970}">
      <dsp:nvSpPr>
        <dsp:cNvPr id="0" name=""/>
        <dsp:cNvSpPr/>
      </dsp:nvSpPr>
      <dsp:spPr>
        <a:xfrm>
          <a:off x="1178304" y="1966113"/>
          <a:ext cx="171520" cy="1715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17D05-E6A1-4762-9668-253E9687D5AC}">
      <dsp:nvSpPr>
        <dsp:cNvPr id="0" name=""/>
        <dsp:cNvSpPr/>
      </dsp:nvSpPr>
      <dsp:spPr>
        <a:xfrm>
          <a:off x="1274356" y="1653946"/>
          <a:ext cx="269531" cy="269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A03AC-113A-4B9B-817A-E3F45D81461C}">
      <dsp:nvSpPr>
        <dsp:cNvPr id="0" name=""/>
        <dsp:cNvSpPr/>
      </dsp:nvSpPr>
      <dsp:spPr>
        <a:xfrm>
          <a:off x="1514484" y="1990126"/>
          <a:ext cx="171520" cy="1715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AF65CA-E2E1-48D4-A9A5-3FB395BC2F8E}">
      <dsp:nvSpPr>
        <dsp:cNvPr id="0" name=""/>
        <dsp:cNvSpPr/>
      </dsp:nvSpPr>
      <dsp:spPr>
        <a:xfrm>
          <a:off x="1730600" y="1605921"/>
          <a:ext cx="392046" cy="3920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87535-EDD5-4650-B995-DA71C129436A}">
      <dsp:nvSpPr>
        <dsp:cNvPr id="0" name=""/>
        <dsp:cNvSpPr/>
      </dsp:nvSpPr>
      <dsp:spPr>
        <a:xfrm>
          <a:off x="2258882" y="1509869"/>
          <a:ext cx="269531" cy="269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F0E2E-CCDE-43C8-BAB4-B26618821A19}">
      <dsp:nvSpPr>
        <dsp:cNvPr id="0" name=""/>
        <dsp:cNvSpPr/>
      </dsp:nvSpPr>
      <dsp:spPr>
        <a:xfrm>
          <a:off x="2528414" y="380866"/>
          <a:ext cx="791577" cy="1511206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B01ED-5062-49E5-A603-CC25614AC195}">
      <dsp:nvSpPr>
        <dsp:cNvPr id="0" name=""/>
        <dsp:cNvSpPr/>
      </dsp:nvSpPr>
      <dsp:spPr>
        <a:xfrm>
          <a:off x="3176068" y="380866"/>
          <a:ext cx="791577" cy="1511206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3853E-B959-4F99-9347-8A9261D3FCD0}">
      <dsp:nvSpPr>
        <dsp:cNvPr id="0" name=""/>
        <dsp:cNvSpPr/>
      </dsp:nvSpPr>
      <dsp:spPr>
        <a:xfrm>
          <a:off x="3979552" y="207477"/>
          <a:ext cx="1835019" cy="1835019"/>
        </a:xfrm>
        <a:prstGeom prst="ellipse">
          <a:avLst/>
        </a:prstGeom>
        <a:solidFill>
          <a:schemeClr val="accent5">
            <a:lumMod val="75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1829</a:t>
          </a:r>
          <a:endParaRPr lang="pt-BR" sz="4000" kern="1200" dirty="0"/>
        </a:p>
      </dsp:txBody>
      <dsp:txXfrm>
        <a:off x="4248284" y="476209"/>
        <a:ext cx="1297555" cy="1297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C9512-CFF3-4E21-AEAE-B0F3AD22B33F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FAC93-AD2E-4B61-ABB3-0A9AE44B4D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911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864A-8F0F-453C-A559-9B4C3CA3E418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0938-2F74-4CA5-B636-632EBB0AF7A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864A-8F0F-453C-A559-9B4C3CA3E418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0938-2F74-4CA5-B636-632EBB0AF7A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864A-8F0F-453C-A559-9B4C3CA3E418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0938-2F74-4CA5-B636-632EBB0AF7A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864A-8F0F-453C-A559-9B4C3CA3E418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0938-2F74-4CA5-B636-632EBB0AF7A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864A-8F0F-453C-A559-9B4C3CA3E418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0938-2F74-4CA5-B636-632EBB0AF7A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864A-8F0F-453C-A559-9B4C3CA3E418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0938-2F74-4CA5-B636-632EBB0AF7A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864A-8F0F-453C-A559-9B4C3CA3E418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0938-2F74-4CA5-B636-632EBB0AF7A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864A-8F0F-453C-A559-9B4C3CA3E418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0938-2F74-4CA5-B636-632EBB0AF7A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864A-8F0F-453C-A559-9B4C3CA3E418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0938-2F74-4CA5-B636-632EBB0AF7A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864A-8F0F-453C-A559-9B4C3CA3E418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0938-2F74-4CA5-B636-632EBB0AF7A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rredondar Retângulo em um Canto Únic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864A-8F0F-453C-A559-9B4C3CA3E418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0938-2F74-4CA5-B636-632EBB0AF7AD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spaço Reservado para Títu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DF6864A-8F0F-453C-A559-9B4C3CA3E418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EC00938-2F74-4CA5-B636-632EBB0AF7AD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ruialby@hotmail.com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uialby@hotmail.com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ww.phibetaiota.net/2008/06/whos-who-in-collective-intelligenc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43608" y="2420888"/>
            <a:ext cx="7189711" cy="1224136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  <a:scene3d>
            <a:camera prst="obliqueBottomLeft"/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style>
          <a:lnRef idx="0">
            <a:schemeClr val="accent2"/>
          </a:lnRef>
          <a:fillRef idx="1001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O DESAFIO DO ENSINO DA MÚSICA NO ENSINO SUPERIOR PORTUGUÊS: relato de experiência 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618220" y="3782943"/>
            <a:ext cx="388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dirty="0" smtClean="0">
                <a:latin typeface="Arial" pitchFamily="34" charset="0"/>
                <a:cs typeface="Arial" pitchFamily="34" charset="0"/>
              </a:rPr>
              <a:t>Dolores Tomé  </a:t>
            </a:r>
          </a:p>
          <a:p>
            <a:pPr algn="ctr"/>
            <a:r>
              <a:rPr lang="pt-PT" sz="2000" dirty="0" smtClean="0">
                <a:latin typeface="Arial" pitchFamily="34" charset="0"/>
                <a:cs typeface="Arial" pitchFamily="34" charset="0"/>
              </a:rPr>
              <a:t>dolorestome@gmail.com</a:t>
            </a:r>
          </a:p>
        </p:txBody>
      </p:sp>
      <p:sp>
        <p:nvSpPr>
          <p:cNvPr id="6" name="Retângulo 5"/>
          <p:cNvSpPr/>
          <p:nvPr/>
        </p:nvSpPr>
        <p:spPr>
          <a:xfrm>
            <a:off x="236772" y="4869160"/>
            <a:ext cx="8676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dirty="0" smtClean="0">
                <a:latin typeface="Arial" pitchFamily="34" charset="0"/>
                <a:cs typeface="Arial" pitchFamily="34" charset="0"/>
              </a:rPr>
              <a:t>Doutoranda na Faculdade de Letras da Universidade do Porto - FLUP</a:t>
            </a:r>
          </a:p>
          <a:p>
            <a:pPr algn="ctr"/>
            <a:r>
              <a:rPr lang="pt-PT" dirty="0">
                <a:latin typeface="Arial" pitchFamily="34" charset="0"/>
                <a:cs typeface="Arial" pitchFamily="34" charset="0"/>
              </a:rPr>
              <a:t>e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m Informação e Comunicação em Plataformas Digitais- ICPD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986" y="5862441"/>
            <a:ext cx="1083709" cy="64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http://www.ordemeconomistas.pt/xportalv3/file/XEOCM_Imagem/309162/file/UniAveiro_LogoUA1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992" y="5733256"/>
            <a:ext cx="1731446" cy="63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93" y="332656"/>
            <a:ext cx="42672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24145"/>
            <a:ext cx="1944216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24145"/>
            <a:ext cx="2160240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m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24145"/>
            <a:ext cx="2448272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05223"/>
            <a:ext cx="1944216" cy="168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m 1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547" y="4402683"/>
            <a:ext cx="2160240" cy="1690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530" y="4402682"/>
            <a:ext cx="2543934" cy="16906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ângulo 6"/>
          <p:cNvSpPr/>
          <p:nvPr/>
        </p:nvSpPr>
        <p:spPr>
          <a:xfrm>
            <a:off x="3275856" y="3636313"/>
            <a:ext cx="21782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Aprender as </a:t>
            </a: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Notas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Musicais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23528" y="3635751"/>
            <a:ext cx="2451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Pontos de Função de </a:t>
            </a: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Aprendizagem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braille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516216" y="3720587"/>
            <a:ext cx="2120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Descobrindo Timbres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41065" y="6093296"/>
            <a:ext cx="2344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Função do Mini Teclado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275856" y="6114782"/>
            <a:ext cx="2215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Mini função do tambor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300192" y="6114782"/>
            <a:ext cx="2326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Função do “Pianinho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59074" y="1054870"/>
            <a:ext cx="8438819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Escola Inclusiva:</a:t>
            </a: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romover interação entre  professores e alunos com e sem visão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13306" y="340745"/>
            <a:ext cx="8546372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4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611560" y="1916113"/>
            <a:ext cx="8004175" cy="1008831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pt-PT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pt-PT" sz="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 2"/>
              <a:buNone/>
            </a:pPr>
            <a:endParaRPr lang="pt-PT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36918" y="1190357"/>
            <a:ext cx="848355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Em 24/03/2015 15:58, "Rui Vilarinho" &lt;</a:t>
            </a:r>
            <a:r>
              <a:rPr lang="pt-BR" sz="12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ruialby@hotmail.com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&gt; escreveu:</a:t>
            </a: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Boa tarde ,</a:t>
            </a: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Daqui é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Rui Vilarinho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, natural da cidade do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Porto, Portugal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Ceguei à nove anos, aparente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Leber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 Nevrite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Optica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Bipolar congénita.</a:t>
            </a:r>
          </a:p>
          <a:p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Tenho 37 anos e dizem que nasci músico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! Costumo dizer que sou músico profissional quando me pagam e músico amador quando o faço por carolice!</a:t>
            </a: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A música sempre existiu na minha vida, por paixão. Mas,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nove anos depois de cegar sinto que terei que reconquistar um velho sonho, eu gostaria muito de ser professor de música.</a:t>
            </a: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Este ano vou tentar entrar na Escola Superior de Educação do Instituto Politécnico do Porto. Em maio  tenho provas de pré-requisitos escritas e orais. É óbvio que a leitura é um problema porque eu não tenho experiência e tempo suficiente para melhorar a musicografia.</a:t>
            </a:r>
          </a:p>
          <a:p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Mas, após ter instalado o </a:t>
            </a:r>
            <a:r>
              <a:rPr lang="pt-B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MusiBraille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acredito que pelo menos na escrita estarei à altura.</a:t>
            </a: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Devagar estou a evoluir e lá se  vão e ouvindo umas coisas, mas embora lendo tudo em pormenor sinto que vão aparecendo dúvidas.</a:t>
            </a: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Questiono, li que existe um curso online, do que se trata?</a:t>
            </a: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Ou, existirá alguém que me consiga auxiliar em pormenor sobre o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MusiBraille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? Talvez uma sessão por Skype ou outra solução a pensar?!</a:t>
            </a: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Dentro do que considerar possível eu pretendo evidentemente pagar o tempo dado pelo formador.</a:t>
            </a: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Tendo algumas dúvidas, posso também enviar por e-mail  para alguém? </a:t>
            </a: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Mais ainda, sinto que esta aplicação deveria ser apresentada em listas na qual eu participo. Reparo que agora a aplicação poderá ser traduzida para inglês, estou certo?</a:t>
            </a: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Preciso de aprofundar de forma avançada e apresentar à Escola Superior de Educação. </a:t>
            </a: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Por fim, gostaria de vos congratular pela excelente  ferramenta, principalmente a versão Beta.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O facto de poder exportar em </a:t>
            </a:r>
            <a:r>
              <a:rPr lang="pt-B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formato´Midi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é para mim também um recurso maravilhoso.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Produzo trabalhos de música com o DAW Sonar e scripts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Cake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Talking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 Agradecido desde já, aguardando o vosso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contacto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Rui Vilarinho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13306" y="340745"/>
            <a:ext cx="8546372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Comunicação e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Transformações Sociais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3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13306" y="340745"/>
            <a:ext cx="8546372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7" name="Picture 4" descr="C:\Users\Alcione\AppData\Local\Microsoft\Windows\Temporary Internet Files\Content.IE5\VKI0K0SR\MP90043116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37911"/>
            <a:ext cx="4385563" cy="273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 rot="961226">
            <a:off x="6357477" y="4133195"/>
            <a:ext cx="2576346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 Clara Maciel  </a:t>
            </a:r>
          </a:p>
          <a:p>
            <a:r>
              <a:rPr lang="pt-BR" sz="1600" dirty="0" smtClean="0">
                <a:solidFill>
                  <a:schemeClr val="bg1"/>
                </a:solidFill>
                <a:latin typeface="Trebuchet MS" pitchFamily="34" charset="0"/>
                <a:cs typeface="Arabic Typesetting" pitchFamily="66" charset="-78"/>
              </a:rPr>
              <a:t>claritabrum@hotmail.com</a:t>
            </a:r>
            <a:endParaRPr lang="pt-BR" sz="1600" dirty="0">
              <a:solidFill>
                <a:schemeClr val="bg1"/>
              </a:solidFill>
              <a:latin typeface="Trebuchet MS" pitchFamily="34" charset="0"/>
              <a:cs typeface="Arabic Typesetting" pitchFamily="66" charset="-78"/>
            </a:endParaRPr>
          </a:p>
        </p:txBody>
      </p:sp>
      <p:cxnSp>
        <p:nvCxnSpPr>
          <p:cNvPr id="9" name="Conector de seta reta 8"/>
          <p:cNvCxnSpPr/>
          <p:nvPr/>
        </p:nvCxnSpPr>
        <p:spPr>
          <a:xfrm>
            <a:off x="1462034" y="3753535"/>
            <a:ext cx="1116124" cy="5395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H="1">
            <a:off x="6115232" y="4437112"/>
            <a:ext cx="425123" cy="8432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>
            <a:off x="3828946" y="2996952"/>
            <a:ext cx="3096344" cy="14648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 rot="20372785">
            <a:off x="-5109" y="3507097"/>
            <a:ext cx="2613088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Alexandre </a:t>
            </a:r>
          </a:p>
          <a:p>
            <a:r>
              <a:rPr lang="pt-BR" sz="1600" dirty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a</a:t>
            </a:r>
            <a:r>
              <a:rPr lang="pt-BR" sz="1600" dirty="0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lx.m.r.araujo@gmail.com</a:t>
            </a:r>
            <a:endParaRPr lang="pt-BR" sz="1600" dirty="0">
              <a:solidFill>
                <a:schemeClr val="bg1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 rot="834930">
            <a:off x="6404311" y="2827767"/>
            <a:ext cx="2603598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Haipeng</a:t>
            </a:r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Hu</a:t>
            </a:r>
          </a:p>
          <a:p>
            <a:r>
              <a:rPr lang="pt-BR" sz="1600" dirty="0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hhpscomposer@gmail.com</a:t>
            </a:r>
            <a:endParaRPr lang="pt-BR" sz="1600" dirty="0">
              <a:solidFill>
                <a:schemeClr val="bg1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 rot="834930">
            <a:off x="5897652" y="1582297"/>
            <a:ext cx="2781018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1600" dirty="0"/>
              <a:t>"Rui Vilarinho" </a:t>
            </a:r>
            <a:endParaRPr lang="pt-BR" sz="1600" dirty="0" smtClean="0"/>
          </a:p>
          <a:p>
            <a:r>
              <a:rPr lang="pt-BR" sz="1600" dirty="0" smtClean="0">
                <a:solidFill>
                  <a:schemeClr val="bg1"/>
                </a:solidFill>
              </a:rPr>
              <a:t>&lt;</a:t>
            </a:r>
            <a:r>
              <a:rPr lang="pt-BR" sz="1600" u="sng" dirty="0">
                <a:solidFill>
                  <a:srgbClr val="FFFF00"/>
                </a:solidFill>
                <a:hlinkClick r:id="rId3"/>
              </a:rPr>
              <a:t>r</a:t>
            </a:r>
            <a:r>
              <a:rPr lang="pt-BR" sz="1600" u="sng" dirty="0">
                <a:solidFill>
                  <a:schemeClr val="bg1"/>
                </a:solidFill>
                <a:hlinkClick r:id="rId3"/>
              </a:rPr>
              <a:t>uialby@hotmail.com</a:t>
            </a:r>
            <a:r>
              <a:rPr lang="pt-BR" sz="1600" dirty="0">
                <a:solidFill>
                  <a:schemeClr val="bg1"/>
                </a:solidFill>
              </a:rPr>
              <a:t>&gt; </a:t>
            </a:r>
            <a:endParaRPr lang="pt-BR" sz="1600" dirty="0">
              <a:solidFill>
                <a:schemeClr val="bg1"/>
              </a:solidFill>
              <a:latin typeface="Trebuchet MS" pitchFamily="34" charset="0"/>
              <a:cs typeface="Arial" pitchFamily="34" charset="0"/>
            </a:endParaRPr>
          </a:p>
        </p:txBody>
      </p:sp>
      <p:cxnSp>
        <p:nvCxnSpPr>
          <p:cNvPr id="15" name="Conector de seta reta 14"/>
          <p:cNvCxnSpPr/>
          <p:nvPr/>
        </p:nvCxnSpPr>
        <p:spPr>
          <a:xfrm flipH="1">
            <a:off x="2643771" y="1985418"/>
            <a:ext cx="3953515" cy="22694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48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611560" y="1916113"/>
            <a:ext cx="8004175" cy="1008831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pt-PT" sz="5400" smtClean="0">
                <a:latin typeface="Arial" pitchFamily="34" charset="0"/>
                <a:cs typeface="Arial" pitchFamily="34" charset="0"/>
              </a:rPr>
              <a:t>  Obrigada pela atenção!</a:t>
            </a:r>
          </a:p>
          <a:p>
            <a:pPr>
              <a:buFont typeface="Arial" charset="0"/>
              <a:buNone/>
            </a:pPr>
            <a:endParaRPr lang="pt-PT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 2"/>
              <a:buNone/>
            </a:pPr>
            <a:endParaRPr lang="pt-PT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s://encrypted-tbn2.gstatic.com/images?q=tbn:ANd9GcSjSaHUzMkrPP_le2hl2Sa3BKv_oEtnOuuWdPuVBs0WACobS-6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0604" y="3818536"/>
            <a:ext cx="2533650" cy="1809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32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611560" y="1916113"/>
            <a:ext cx="8004175" cy="1008831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pt-PT" sz="1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Font typeface="Arial" charset="0"/>
              <a:buNone/>
            </a:pPr>
            <a:endParaRPr lang="pt-PT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 2"/>
              <a:buNone/>
            </a:pPr>
            <a:endParaRPr lang="pt-PT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5536" y="1606408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Esta comunicação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trata da importância da partilha de informação junto ao código de música em braille, mais concretamente na criação de uma plataforma digital de acesso a partituras  em tempo real na comunicação com os professores de música, instrumentistas, escolas de música e Universidades. Recursos tecnológicos digitais deverão estar acessíveis às pessoas cegas para facilitar o aprendizado da musicografia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braille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 a interação com músicos de visão normal, reforçando as práticas de informação e comunicação. 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Palavras chave: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partilha de informação, plataforma digital, cegueira, música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braille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19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436358" y="6021288"/>
            <a:ext cx="24561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Jenkins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(2009, p. 29-30) </a:t>
            </a:r>
            <a:endParaRPr lang="pt-BR" sz="1600" dirty="0"/>
          </a:p>
        </p:txBody>
      </p:sp>
      <p:sp>
        <p:nvSpPr>
          <p:cNvPr id="2" name="Retângulo 1"/>
          <p:cNvSpPr/>
          <p:nvPr/>
        </p:nvSpPr>
        <p:spPr>
          <a:xfrm>
            <a:off x="4932040" y="3712964"/>
            <a:ext cx="3672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convergência dos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meios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comunicação”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“cultura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participativa”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“inteligência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coletiva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ta para baixo 10" descr="seta para baixo"/>
          <p:cNvSpPr/>
          <p:nvPr/>
        </p:nvSpPr>
        <p:spPr>
          <a:xfrm>
            <a:off x="6436358" y="2996952"/>
            <a:ext cx="65592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4940424" y="1909281"/>
            <a:ext cx="360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retrata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esse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movimento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ao apontar a relação entre os conceitos de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940424" y="1300698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Jenkins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(2009)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 descr="imagem decorativa de computadores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53" y="1237697"/>
            <a:ext cx="873423" cy="75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357479771"/>
              </p:ext>
            </p:extLst>
          </p:nvPr>
        </p:nvGraphicFramePr>
        <p:xfrm>
          <a:off x="611561" y="1397000"/>
          <a:ext cx="3312367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361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 descr="no centro uma imagem da cabeça de uma pessoa onde no lugar de cérebro tem rodas dentadas simbolizando o trabalho intelectual; esta imagem da cabeça encontra-se no centro de uma forma em caracol preenchida com texto em diferents línguas e interrogações"/>
          <p:cNvGrpSpPr/>
          <p:nvPr/>
        </p:nvGrpSpPr>
        <p:grpSpPr>
          <a:xfrm>
            <a:off x="467544" y="3918565"/>
            <a:ext cx="2809796" cy="2262048"/>
            <a:chOff x="467544" y="3918565"/>
            <a:chExt cx="2809796" cy="2262048"/>
          </a:xfrm>
        </p:grpSpPr>
        <p:pic>
          <p:nvPicPr>
            <p:cNvPr id="1040" name="Picture 16" descr="C:\Users\Alcione\AppData\Local\Microsoft\Windows\INetCache\IE\I5FV8CDX\spiral-511565_640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918565"/>
              <a:ext cx="2809796" cy="226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C:\Users\Alcione\AppData\Local\Microsoft\Windows\INetCache\IE\LQT0FIF0\cerebro[2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4437112"/>
              <a:ext cx="1031701" cy="1028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eta para a esquerda 2"/>
          <p:cNvSpPr/>
          <p:nvPr/>
        </p:nvSpPr>
        <p:spPr>
          <a:xfrm>
            <a:off x="3707904" y="4404309"/>
            <a:ext cx="360040" cy="108012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716016" y="4100771"/>
            <a:ext cx="3960440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 consciência de que há mais informações sobre determinado assunto </a:t>
            </a:r>
          </a:p>
          <a:p>
            <a:r>
              <a:rPr lang="pt-PT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que alguém possa guardar na cabeça”.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eta para baixo 8"/>
          <p:cNvSpPr/>
          <p:nvPr/>
        </p:nvSpPr>
        <p:spPr>
          <a:xfrm>
            <a:off x="5917572" y="3068960"/>
            <a:ext cx="1368152" cy="41022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716016" y="1390221"/>
            <a:ext cx="4032448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 troca de informações </a:t>
            </a:r>
          </a:p>
          <a:p>
            <a:r>
              <a:rPr lang="pt-PT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pessoas é cada </a:t>
            </a:r>
          </a:p>
          <a:p>
            <a:r>
              <a:rPr lang="pt-PT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vez mais valorizada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3131840" y="1628800"/>
            <a:ext cx="509042" cy="108012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 descr="rectangulo contem o nome da pessoa da foto  PL"/>
          <p:cNvSpPr/>
          <p:nvPr/>
        </p:nvSpPr>
        <p:spPr>
          <a:xfrm>
            <a:off x="827584" y="3140968"/>
            <a:ext cx="1440160" cy="41022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Pierre Lévy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foto Pierre Lév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01007"/>
            <a:ext cx="1692188" cy="188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39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musicografia Braille e o correspondente em pautas musica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36912"/>
            <a:ext cx="792088" cy="84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imbolo de altifalan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08756"/>
            <a:ext cx="648826" cy="6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otas musica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250" y="1254358"/>
            <a:ext cx="662474" cy="6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47564" y="5085184"/>
            <a:ext cx="7848872" cy="1296143"/>
          </a:xfrm>
          <a:prstGeom prst="rect">
            <a:avLst/>
          </a:prstGeom>
        </p:spPr>
        <p:style>
          <a:lnRef idx="3">
            <a:schemeClr val="lt1"/>
          </a:lnRef>
          <a:fillRef idx="1002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Pode-se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constatar a natureza intrinsecamente histórica da tradução erudita ocidental ouvindo uma simples canção, sendo possível datá-la com certa aproximação.</a:t>
            </a:r>
          </a:p>
          <a:p>
            <a:pPr marL="0" indent="0">
              <a:buFont typeface="Wingdings 2"/>
              <a:buNone/>
            </a:pPr>
            <a:endParaRPr lang="pt-PT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 2"/>
              <a:buNone/>
            </a:pPr>
            <a:endParaRPr lang="pt-PT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5004047" y="3501008"/>
            <a:ext cx="3711613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reforçando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figura da escrita de uma partitura e quase sempre aspirando à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originalidade</a:t>
            </a: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 2"/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eta para baixo 17"/>
          <p:cNvSpPr/>
          <p:nvPr/>
        </p:nvSpPr>
        <p:spPr>
          <a:xfrm>
            <a:off x="6759726" y="3215531"/>
            <a:ext cx="404562" cy="141461"/>
          </a:xfrm>
          <a:prstGeom prst="downArrow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508104" y="1772816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escolas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 conservatórios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universidades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eta para baixo 7"/>
          <p:cNvSpPr/>
          <p:nvPr/>
        </p:nvSpPr>
        <p:spPr>
          <a:xfrm>
            <a:off x="6759726" y="1412776"/>
            <a:ext cx="404562" cy="141461"/>
          </a:xfrm>
          <a:prstGeom prst="downArrow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283156" y="971436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é ensinada</a:t>
            </a:r>
            <a:endParaRPr lang="pt-BR" sz="2000" dirty="0"/>
          </a:p>
        </p:txBody>
      </p:sp>
      <p:cxnSp>
        <p:nvCxnSpPr>
          <p:cNvPr id="11" name="Conector angulado 10"/>
          <p:cNvCxnSpPr/>
          <p:nvPr/>
        </p:nvCxnSpPr>
        <p:spPr>
          <a:xfrm>
            <a:off x="3218250" y="984587"/>
            <a:ext cx="3024336" cy="184666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107505" y="1156102"/>
            <a:ext cx="3499588" cy="23449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perspectiveContrastingRightFacing"/>
            <a:lightRig rig="threePt" dir="t"/>
          </a:scene3d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escrita da música baseada numa combinação de sons apresenta-se como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universal</a:t>
            </a:r>
            <a:endParaRPr lang="pt-PT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04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72000" y="5877272"/>
            <a:ext cx="4340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Fotos: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do arquivo de Dolores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Tomé. </a:t>
            </a:r>
          </a:p>
          <a:p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Local: Museu 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Valentin Haüy – Paris, França.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2015.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50378" y="5930116"/>
            <a:ext cx="38216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.Madeira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com pentagramas em relevo </a:t>
            </a:r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 código </a:t>
            </a:r>
            <a:r>
              <a:rPr lang="pt-B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braille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ver legenda nº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1105"/>
            <a:ext cx="386556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896544" y="3212976"/>
            <a:ext cx="3779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2.Livro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em papel grosso com os pentagramas </a:t>
            </a:r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relevo. </a:t>
            </a:r>
          </a:p>
        </p:txBody>
      </p:sp>
      <p:pic>
        <p:nvPicPr>
          <p:cNvPr id="2051" name="Picture 3" descr="ver legenda n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893" y="1142160"/>
            <a:ext cx="3865563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611560" y="3268279"/>
            <a:ext cx="3697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1.Pauta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musical em relevo na madeira com </a:t>
            </a:r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figuras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soltas, para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ensino aos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cegos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ver legenda nº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03" y="993579"/>
            <a:ext cx="3085703" cy="211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2" descr="escrita musical para cegos ligada às imagens da página por setas."/>
          <p:cNvGrpSpPr/>
          <p:nvPr/>
        </p:nvGrpSpPr>
        <p:grpSpPr>
          <a:xfrm>
            <a:off x="4067944" y="3140968"/>
            <a:ext cx="4478982" cy="2779284"/>
            <a:chOff x="4067944" y="3140968"/>
            <a:chExt cx="4478982" cy="2779284"/>
          </a:xfrm>
        </p:grpSpPr>
        <p:sp>
          <p:nvSpPr>
            <p:cNvPr id="11" name="Retângulo 10"/>
            <p:cNvSpPr/>
            <p:nvPr/>
          </p:nvSpPr>
          <p:spPr>
            <a:xfrm>
              <a:off x="4810893" y="4966145"/>
              <a:ext cx="3736033" cy="954107"/>
            </a:xfrm>
            <a:prstGeom prst="rect">
              <a:avLst/>
            </a:prstGeom>
            <a:ln>
              <a:solidFill>
                <a:srgbClr val="FFC000"/>
              </a:solidFill>
            </a:ln>
            <a:scene3d>
              <a:camera prst="obliqueBottomLeft"/>
              <a:lightRig rig="threePt" dir="t"/>
            </a:scene3d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r>
                <a:rPr lang="pt-BR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Escrita musical para os cegos  (tentativas)</a:t>
              </a:r>
            </a:p>
          </p:txBody>
        </p:sp>
        <p:cxnSp>
          <p:nvCxnSpPr>
            <p:cNvPr id="14" name="Conector de seta reta 13"/>
            <p:cNvCxnSpPr/>
            <p:nvPr/>
          </p:nvCxnSpPr>
          <p:spPr>
            <a:xfrm flipH="1" flipV="1">
              <a:off x="4572000" y="4437112"/>
              <a:ext cx="1944216" cy="529033"/>
            </a:xfrm>
            <a:prstGeom prst="straightConnector1">
              <a:avLst/>
            </a:prstGeom>
            <a:ln>
              <a:solidFill>
                <a:schemeClr val="bg2"/>
              </a:solidFill>
              <a:tailEnd type="arrow"/>
            </a:ln>
            <a:scene3d>
              <a:camera prst="obliqueBottomLeft"/>
              <a:lightRig rig="threePt" dir="t"/>
            </a:scene3d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Conector de seta reta 15"/>
            <p:cNvCxnSpPr/>
            <p:nvPr/>
          </p:nvCxnSpPr>
          <p:spPr>
            <a:xfrm flipH="1" flipV="1">
              <a:off x="4067944" y="3140968"/>
              <a:ext cx="2952328" cy="1825177"/>
            </a:xfrm>
            <a:prstGeom prst="straightConnector1">
              <a:avLst/>
            </a:prstGeom>
            <a:ln>
              <a:solidFill>
                <a:schemeClr val="bg2"/>
              </a:solidFill>
              <a:tailEnd type="arrow"/>
            </a:ln>
            <a:scene3d>
              <a:camera prst="obliqueBottomLeft"/>
              <a:lightRig rig="threePt" dir="t"/>
            </a:scene3d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Conector de seta reta 17"/>
            <p:cNvCxnSpPr/>
            <p:nvPr/>
          </p:nvCxnSpPr>
          <p:spPr>
            <a:xfrm flipH="1" flipV="1">
              <a:off x="6678909" y="3529889"/>
              <a:ext cx="1133451" cy="1436256"/>
            </a:xfrm>
            <a:prstGeom prst="straightConnector1">
              <a:avLst/>
            </a:prstGeom>
            <a:ln>
              <a:solidFill>
                <a:schemeClr val="bg2"/>
              </a:solidFill>
              <a:tailEnd type="arrow"/>
            </a:ln>
            <a:scene3d>
              <a:camera prst="obliqueBottomLeft"/>
              <a:lightRig rig="threePt" dir="t"/>
            </a:scene3d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904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611560" y="1916113"/>
            <a:ext cx="8004175" cy="1008831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pt-PT" sz="5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Font typeface="Arial" charset="0"/>
              <a:buNone/>
            </a:pP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 2"/>
              <a:buNone/>
            </a:pPr>
            <a:endParaRPr lang="pt-PT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70823" y="2110204"/>
            <a:ext cx="8409066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t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“As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exigências da atualidade aliadas à alta competitividade têm contribuído para sinalizar que só o talento não é garantia de êxito no estudo da música em qualquer um de seus contextos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</a:p>
          <a:p>
            <a:pPr fontAlgn="t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Silva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(2012, p.45)</a:t>
            </a:r>
          </a:p>
        </p:txBody>
      </p:sp>
    </p:spTree>
    <p:extLst>
      <p:ext uri="{BB962C8B-B14F-4D97-AF65-F5344CB8AC3E}">
        <p14:creationId xmlns:p14="http://schemas.microsoft.com/office/powerpoint/2010/main" val="222904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634839" y="1351278"/>
            <a:ext cx="3001058" cy="1008831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pt-PT" sz="5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Font typeface="Arial" charset="0"/>
              <a:buNone/>
            </a:pP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 2"/>
              <a:buNone/>
            </a:pPr>
            <a:endParaRPr lang="pt-PT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C:\Users\Dolores\Desktop\Luiz Braille Paris 16.03.2015\2015-03-18 11.19.5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7" b="5432"/>
          <a:stretch/>
        </p:blipFill>
        <p:spPr bwMode="auto">
          <a:xfrm>
            <a:off x="467544" y="3789041"/>
            <a:ext cx="3744416" cy="1848986"/>
          </a:xfrm>
          <a:prstGeom prst="rect">
            <a:avLst/>
          </a:prstGeom>
          <a:noFill/>
          <a:ln>
            <a:noFill/>
          </a:ln>
          <a:scene3d>
            <a:camera prst="obliqueBottomLeft"/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 descr="C:\Users\Dolores\Desktop\Paris celular Luiz Braille\20150316_14583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9" b="6214"/>
          <a:stretch/>
        </p:blipFill>
        <p:spPr bwMode="auto">
          <a:xfrm>
            <a:off x="4787230" y="3789040"/>
            <a:ext cx="3961234" cy="1848986"/>
          </a:xfrm>
          <a:prstGeom prst="rect">
            <a:avLst/>
          </a:prstGeom>
          <a:noFill/>
          <a:ln>
            <a:noFill/>
          </a:ln>
          <a:scene3d>
            <a:camera prst="obliqueBottomLeft"/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208440" y="1980129"/>
            <a:ext cx="2540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Louis Braille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48335861"/>
              </p:ext>
            </p:extLst>
          </p:nvPr>
        </p:nvGraphicFramePr>
        <p:xfrm>
          <a:off x="323528" y="1196752"/>
          <a:ext cx="6145138" cy="2182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tângulo 6"/>
          <p:cNvSpPr/>
          <p:nvPr/>
        </p:nvSpPr>
        <p:spPr>
          <a:xfrm>
            <a:off x="395536" y="5858108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Procédé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pour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Écrire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paroles, La musique </a:t>
            </a:r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plainchant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moyen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de point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1829.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5411122" y="5929535"/>
            <a:ext cx="29773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Livro original de Louis Braille.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13306" y="340745"/>
            <a:ext cx="8546372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4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72135"/>
            <a:ext cx="5616624" cy="22931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328659" y="6145559"/>
            <a:ext cx="84198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ela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do 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musibraille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com a musicografia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braille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código) e a pauta musical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 Site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: www.musibraille.com.br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547894" y="1412776"/>
            <a:ext cx="7056554" cy="1910970"/>
            <a:chOff x="1547665" y="1488943"/>
            <a:chExt cx="6465812" cy="1910970"/>
          </a:xfrm>
        </p:grpSpPr>
        <p:sp>
          <p:nvSpPr>
            <p:cNvPr id="6" name="Elipse 5"/>
            <p:cNvSpPr/>
            <p:nvPr/>
          </p:nvSpPr>
          <p:spPr>
            <a:xfrm>
              <a:off x="4478182" y="2424831"/>
              <a:ext cx="65113" cy="65113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ipse 6"/>
            <p:cNvSpPr/>
            <p:nvPr/>
          </p:nvSpPr>
          <p:spPr>
            <a:xfrm>
              <a:off x="4421142" y="2516240"/>
              <a:ext cx="65113" cy="65113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lipse 7"/>
            <p:cNvSpPr/>
            <p:nvPr/>
          </p:nvSpPr>
          <p:spPr>
            <a:xfrm>
              <a:off x="4353163" y="2595381"/>
              <a:ext cx="65113" cy="65113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lipse 11"/>
            <p:cNvSpPr/>
            <p:nvPr/>
          </p:nvSpPr>
          <p:spPr>
            <a:xfrm>
              <a:off x="3765007" y="1504864"/>
              <a:ext cx="65113" cy="65113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Elipse 12"/>
            <p:cNvSpPr/>
            <p:nvPr/>
          </p:nvSpPr>
          <p:spPr>
            <a:xfrm>
              <a:off x="3583454" y="1540782"/>
              <a:ext cx="65113" cy="65113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Elipse 13"/>
            <p:cNvSpPr/>
            <p:nvPr/>
          </p:nvSpPr>
          <p:spPr>
            <a:xfrm>
              <a:off x="3670186" y="1488943"/>
              <a:ext cx="65113" cy="65113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Elipse 15"/>
            <p:cNvSpPr/>
            <p:nvPr/>
          </p:nvSpPr>
          <p:spPr>
            <a:xfrm>
              <a:off x="3843910" y="1592621"/>
              <a:ext cx="65113" cy="65113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Elipse 16"/>
            <p:cNvSpPr/>
            <p:nvPr/>
          </p:nvSpPr>
          <p:spPr>
            <a:xfrm>
              <a:off x="3670186" y="1598323"/>
              <a:ext cx="65113" cy="65113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Elipse 17"/>
            <p:cNvSpPr/>
            <p:nvPr/>
          </p:nvSpPr>
          <p:spPr>
            <a:xfrm>
              <a:off x="3670186" y="1707703"/>
              <a:ext cx="65113" cy="65113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orma livre 18"/>
            <p:cNvSpPr/>
            <p:nvPr/>
          </p:nvSpPr>
          <p:spPr>
            <a:xfrm>
              <a:off x="1547665" y="2643222"/>
              <a:ext cx="6465812" cy="756691"/>
            </a:xfrm>
            <a:custGeom>
              <a:avLst/>
              <a:gdLst>
                <a:gd name="connsiteX0" fmla="*/ 0 w 6465812"/>
                <a:gd name="connsiteY0" fmla="*/ 126118 h 756691"/>
                <a:gd name="connsiteX1" fmla="*/ 126118 w 6465812"/>
                <a:gd name="connsiteY1" fmla="*/ 0 h 756691"/>
                <a:gd name="connsiteX2" fmla="*/ 6339694 w 6465812"/>
                <a:gd name="connsiteY2" fmla="*/ 0 h 756691"/>
                <a:gd name="connsiteX3" fmla="*/ 6465812 w 6465812"/>
                <a:gd name="connsiteY3" fmla="*/ 126118 h 756691"/>
                <a:gd name="connsiteX4" fmla="*/ 6465812 w 6465812"/>
                <a:gd name="connsiteY4" fmla="*/ 630573 h 756691"/>
                <a:gd name="connsiteX5" fmla="*/ 6339694 w 6465812"/>
                <a:gd name="connsiteY5" fmla="*/ 756691 h 756691"/>
                <a:gd name="connsiteX6" fmla="*/ 126118 w 6465812"/>
                <a:gd name="connsiteY6" fmla="*/ 756691 h 756691"/>
                <a:gd name="connsiteX7" fmla="*/ 0 w 6465812"/>
                <a:gd name="connsiteY7" fmla="*/ 630573 h 756691"/>
                <a:gd name="connsiteX8" fmla="*/ 0 w 6465812"/>
                <a:gd name="connsiteY8" fmla="*/ 126118 h 75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5812" h="756691">
                  <a:moveTo>
                    <a:pt x="0" y="126118"/>
                  </a:moveTo>
                  <a:cubicBezTo>
                    <a:pt x="0" y="56465"/>
                    <a:pt x="56465" y="0"/>
                    <a:pt x="126118" y="0"/>
                  </a:cubicBezTo>
                  <a:lnTo>
                    <a:pt x="6339694" y="0"/>
                  </a:lnTo>
                  <a:cubicBezTo>
                    <a:pt x="6409347" y="0"/>
                    <a:pt x="6465812" y="56465"/>
                    <a:pt x="6465812" y="126118"/>
                  </a:cubicBezTo>
                  <a:lnTo>
                    <a:pt x="6465812" y="630573"/>
                  </a:lnTo>
                  <a:cubicBezTo>
                    <a:pt x="6465812" y="700226"/>
                    <a:pt x="6409347" y="756691"/>
                    <a:pt x="6339694" y="756691"/>
                  </a:cubicBezTo>
                  <a:lnTo>
                    <a:pt x="126118" y="756691"/>
                  </a:lnTo>
                  <a:cubicBezTo>
                    <a:pt x="56465" y="756691"/>
                    <a:pt x="0" y="700226"/>
                    <a:pt x="0" y="630573"/>
                  </a:cubicBezTo>
                  <a:lnTo>
                    <a:pt x="0" y="126118"/>
                  </a:lnTo>
                  <a:close/>
                </a:path>
              </a:pathLst>
            </a:cu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4199" tIns="174099" rIns="174099" bIns="174099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4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orma livre 20"/>
            <p:cNvSpPr/>
            <p:nvPr/>
          </p:nvSpPr>
          <p:spPr>
            <a:xfrm>
              <a:off x="3800095" y="1844823"/>
              <a:ext cx="3624306" cy="817479"/>
            </a:xfrm>
            <a:custGeom>
              <a:avLst/>
              <a:gdLst>
                <a:gd name="connsiteX0" fmla="*/ 0 w 3624306"/>
                <a:gd name="connsiteY0" fmla="*/ 136249 h 817479"/>
                <a:gd name="connsiteX1" fmla="*/ 136249 w 3624306"/>
                <a:gd name="connsiteY1" fmla="*/ 0 h 817479"/>
                <a:gd name="connsiteX2" fmla="*/ 3488057 w 3624306"/>
                <a:gd name="connsiteY2" fmla="*/ 0 h 817479"/>
                <a:gd name="connsiteX3" fmla="*/ 3624306 w 3624306"/>
                <a:gd name="connsiteY3" fmla="*/ 136249 h 817479"/>
                <a:gd name="connsiteX4" fmla="*/ 3624306 w 3624306"/>
                <a:gd name="connsiteY4" fmla="*/ 681230 h 817479"/>
                <a:gd name="connsiteX5" fmla="*/ 3488057 w 3624306"/>
                <a:gd name="connsiteY5" fmla="*/ 817479 h 817479"/>
                <a:gd name="connsiteX6" fmla="*/ 136249 w 3624306"/>
                <a:gd name="connsiteY6" fmla="*/ 817479 h 817479"/>
                <a:gd name="connsiteX7" fmla="*/ 0 w 3624306"/>
                <a:gd name="connsiteY7" fmla="*/ 681230 h 817479"/>
                <a:gd name="connsiteX8" fmla="*/ 0 w 3624306"/>
                <a:gd name="connsiteY8" fmla="*/ 136249 h 817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24306" h="817479">
                  <a:moveTo>
                    <a:pt x="0" y="136249"/>
                  </a:moveTo>
                  <a:cubicBezTo>
                    <a:pt x="0" y="61001"/>
                    <a:pt x="61001" y="0"/>
                    <a:pt x="136249" y="0"/>
                  </a:cubicBezTo>
                  <a:lnTo>
                    <a:pt x="3488057" y="0"/>
                  </a:lnTo>
                  <a:cubicBezTo>
                    <a:pt x="3563305" y="0"/>
                    <a:pt x="3624306" y="61001"/>
                    <a:pt x="3624306" y="136249"/>
                  </a:cubicBezTo>
                  <a:lnTo>
                    <a:pt x="3624306" y="681230"/>
                  </a:lnTo>
                  <a:cubicBezTo>
                    <a:pt x="3624306" y="756478"/>
                    <a:pt x="3563305" y="817479"/>
                    <a:pt x="3488057" y="817479"/>
                  </a:cubicBezTo>
                  <a:lnTo>
                    <a:pt x="136249" y="817479"/>
                  </a:lnTo>
                  <a:cubicBezTo>
                    <a:pt x="61001" y="817479"/>
                    <a:pt x="0" y="756478"/>
                    <a:pt x="0" y="681230"/>
                  </a:cubicBezTo>
                  <a:lnTo>
                    <a:pt x="0" y="136249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7166" tIns="119916" rIns="119916" bIns="119916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Interatividade do Software </a:t>
              </a:r>
              <a:r>
                <a:rPr lang="pt-BR" sz="2400" kern="12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Musibraille</a:t>
              </a:r>
              <a:endParaRPr lang="pt-BR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099" name="Picture 3" descr="C:\Users\Alcione\AppData\Local\Microsoft\Windows\INetCache\IE\3RU321MM\triviral-300x25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1052736"/>
            <a:ext cx="5436604" cy="68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13306" y="340745"/>
            <a:ext cx="8546372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lang="pt-BR" sz="2000" dirty="0">
              <a:solidFill>
                <a:schemeClr val="bg1"/>
              </a:solidFill>
            </a:endParaRPr>
          </a:p>
        </p:txBody>
      </p:sp>
      <p:cxnSp>
        <p:nvCxnSpPr>
          <p:cNvPr id="4102" name="Conector angulado 4101"/>
          <p:cNvCxnSpPr/>
          <p:nvPr/>
        </p:nvCxnSpPr>
        <p:spPr>
          <a:xfrm rot="10800000">
            <a:off x="1043608" y="1988840"/>
            <a:ext cx="2959076" cy="144016"/>
          </a:xfrm>
          <a:prstGeom prst="bentConnector3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04" name="Conector reto 4103"/>
          <p:cNvCxnSpPr/>
          <p:nvPr/>
        </p:nvCxnSpPr>
        <p:spPr>
          <a:xfrm>
            <a:off x="1043608" y="1988840"/>
            <a:ext cx="0" cy="7920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06" name="Conector de seta reta 4105"/>
          <p:cNvCxnSpPr/>
          <p:nvPr/>
        </p:nvCxnSpPr>
        <p:spPr>
          <a:xfrm>
            <a:off x="1043608" y="278092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04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Perspec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583</TotalTime>
  <Words>509</Words>
  <Application>Microsoft Office PowerPoint</Application>
  <PresentationFormat>Apresentação no Ecrã (4:3)</PresentationFormat>
  <Paragraphs>99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4" baseType="lpstr">
      <vt:lpstr>Aspecto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Tese – Summer Doctoral</dc:title>
  <dc:creator>Alcione</dc:creator>
  <cp:lastModifiedBy>Maria Alice Mouta Ribeiro</cp:lastModifiedBy>
  <cp:revision>101</cp:revision>
  <dcterms:created xsi:type="dcterms:W3CDTF">2015-11-10T16:19:32Z</dcterms:created>
  <dcterms:modified xsi:type="dcterms:W3CDTF">2016-05-10T08:14:00Z</dcterms:modified>
</cp:coreProperties>
</file>